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50" r:id="rId1"/>
    <p:sldMasterId id="2147483712" r:id="rId2"/>
    <p:sldMasterId id="2147483746" r:id="rId3"/>
    <p:sldMasterId id="2147484292" r:id="rId4"/>
  </p:sldMasterIdLst>
  <p:notesMasterIdLst>
    <p:notesMasterId r:id="rId6"/>
  </p:notesMasterIdLst>
  <p:handoutMasterIdLst>
    <p:handoutMasterId r:id="rId7"/>
  </p:handoutMasterIdLst>
  <p:sldIdLst>
    <p:sldId id="850" r:id="rId5"/>
  </p:sldIdLst>
  <p:sldSz cx="9906000" cy="6858000" type="A4"/>
  <p:notesSz cx="6807200" cy="99393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바탕체" panose="02030609000101010101" pitchFamily="17" charset="-127"/>
        <a:ea typeface="바탕체" panose="02030609000101010101" pitchFamily="17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바탕체" panose="02030609000101010101" pitchFamily="17" charset="-127"/>
        <a:ea typeface="바탕체" panose="02030609000101010101" pitchFamily="17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바탕체" panose="02030609000101010101" pitchFamily="17" charset="-127"/>
        <a:ea typeface="바탕체" panose="02030609000101010101" pitchFamily="17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바탕체" panose="02030609000101010101" pitchFamily="17" charset="-127"/>
        <a:ea typeface="바탕체" panose="02030609000101010101" pitchFamily="17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000" kern="1200">
        <a:solidFill>
          <a:schemeClr val="tx1"/>
        </a:solidFill>
        <a:latin typeface="바탕체" panose="02030609000101010101" pitchFamily="17" charset="-127"/>
        <a:ea typeface="바탕체" panose="02030609000101010101" pitchFamily="17" charset="-127"/>
        <a:cs typeface="+mn-cs"/>
      </a:defRPr>
    </a:lvl5pPr>
    <a:lvl6pPr marL="2286000" algn="l" defTabSz="914400" rtl="0" eaLnBrk="1" latinLnBrk="1" hangingPunct="1">
      <a:defRPr kumimoji="1" sz="1000" kern="1200">
        <a:solidFill>
          <a:schemeClr val="tx1"/>
        </a:solidFill>
        <a:latin typeface="바탕체" panose="02030609000101010101" pitchFamily="17" charset="-127"/>
        <a:ea typeface="바탕체" panose="02030609000101010101" pitchFamily="17" charset="-127"/>
        <a:cs typeface="+mn-cs"/>
      </a:defRPr>
    </a:lvl6pPr>
    <a:lvl7pPr marL="2743200" algn="l" defTabSz="914400" rtl="0" eaLnBrk="1" latinLnBrk="1" hangingPunct="1">
      <a:defRPr kumimoji="1" sz="1000" kern="1200">
        <a:solidFill>
          <a:schemeClr val="tx1"/>
        </a:solidFill>
        <a:latin typeface="바탕체" panose="02030609000101010101" pitchFamily="17" charset="-127"/>
        <a:ea typeface="바탕체" panose="02030609000101010101" pitchFamily="17" charset="-127"/>
        <a:cs typeface="+mn-cs"/>
      </a:defRPr>
    </a:lvl7pPr>
    <a:lvl8pPr marL="3200400" algn="l" defTabSz="914400" rtl="0" eaLnBrk="1" latinLnBrk="1" hangingPunct="1">
      <a:defRPr kumimoji="1" sz="1000" kern="1200">
        <a:solidFill>
          <a:schemeClr val="tx1"/>
        </a:solidFill>
        <a:latin typeface="바탕체" panose="02030609000101010101" pitchFamily="17" charset="-127"/>
        <a:ea typeface="바탕체" panose="02030609000101010101" pitchFamily="17" charset="-127"/>
        <a:cs typeface="+mn-cs"/>
      </a:defRPr>
    </a:lvl8pPr>
    <a:lvl9pPr marL="3657600" algn="l" defTabSz="914400" rtl="0" eaLnBrk="1" latinLnBrk="1" hangingPunct="1">
      <a:defRPr kumimoji="1" sz="1000" kern="1200">
        <a:solidFill>
          <a:schemeClr val="tx1"/>
        </a:solidFill>
        <a:latin typeface="바탕체" panose="02030609000101010101" pitchFamily="17" charset="-127"/>
        <a:ea typeface="바탕체" panose="02030609000101010101" pitchFamily="17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58">
          <p15:clr>
            <a:srgbClr val="A4A3A4"/>
          </p15:clr>
        </p15:guide>
        <p15:guide id="2" orient="horz" pos="119">
          <p15:clr>
            <a:srgbClr val="A4A3A4"/>
          </p15:clr>
        </p15:guide>
        <p15:guide id="3" pos="172">
          <p15:clr>
            <a:srgbClr val="A4A3A4"/>
          </p15:clr>
        </p15:guide>
        <p15:guide id="4" pos="488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3">
          <p15:clr>
            <a:srgbClr val="A4A3A4"/>
          </p15:clr>
        </p15:guide>
        <p15:guide id="2" pos="2207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CC"/>
    <a:srgbClr val="33CCCC"/>
    <a:srgbClr val="66CCFF"/>
    <a:srgbClr val="99CCFF"/>
    <a:srgbClr val="FF9933"/>
    <a:srgbClr val="FF0000"/>
    <a:srgbClr val="FFCC00"/>
    <a:srgbClr val="A9A9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344D84-9AFB-497E-A393-DC336BA19D2E}" styleName="보통 스타일 3 - 강조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보통 스타일 3 - 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1EBBBCC-DAD2-459C-BE2E-F6DE35CF9A28}" styleName="어두운 스타일 2 - 강조 3/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14" autoAdjust="0"/>
    <p:restoredTop sz="96229" autoAdjust="0"/>
  </p:normalViewPr>
  <p:slideViewPr>
    <p:cSldViewPr>
      <p:cViewPr varScale="1">
        <p:scale>
          <a:sx n="97" d="100"/>
          <a:sy n="97" d="100"/>
        </p:scale>
        <p:origin x="1458" y="90"/>
      </p:cViewPr>
      <p:guideLst>
        <p:guide orient="horz" pos="3158"/>
        <p:guide orient="horz" pos="119"/>
        <p:guide pos="172"/>
        <p:guide pos="488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1" d="100"/>
          <a:sy n="51" d="100"/>
        </p:scale>
        <p:origin x="-3030" y="-90"/>
      </p:cViewPr>
      <p:guideLst>
        <p:guide orient="horz" pos="3153"/>
        <p:guide pos="220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BAF70414-2629-4327-A2DC-37EB85F74BF1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-1588" y="0"/>
            <a:ext cx="29511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50" tIns="0" rIns="19250" bIns="0" numCol="1" anchor="t" anchorCtr="0" compatLnSpc="1">
            <a:prstTxWarp prst="textNoShape">
              <a:avLst/>
            </a:prstTxWarp>
          </a:bodyPr>
          <a:lstStyle>
            <a:lvl1pPr algn="l" defTabSz="923837" eaLnBrk="1" hangingPunct="1">
              <a:defRPr i="1">
                <a:latin typeface="Arial" charset="0"/>
                <a:ea typeface="돋움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DA55849C-F291-458A-AD75-99C2EEB5928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6038" y="0"/>
            <a:ext cx="2951162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50" tIns="0" rIns="19250" bIns="0" numCol="1" anchor="t" anchorCtr="0" compatLnSpc="1">
            <a:prstTxWarp prst="textNoShape">
              <a:avLst/>
            </a:prstTxWarp>
          </a:bodyPr>
          <a:lstStyle>
            <a:lvl1pPr algn="r" defTabSz="923837" eaLnBrk="1" hangingPunct="1">
              <a:defRPr i="1">
                <a:latin typeface="Arial" charset="0"/>
                <a:ea typeface="돋움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6640CD76-871C-48C5-ADCC-02B4CAC22EF0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-1588" y="9442450"/>
            <a:ext cx="29511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50" tIns="0" rIns="19250" bIns="0" numCol="1" anchor="b" anchorCtr="0" compatLnSpc="1">
            <a:prstTxWarp prst="textNoShape">
              <a:avLst/>
            </a:prstTxWarp>
          </a:bodyPr>
          <a:lstStyle>
            <a:lvl1pPr algn="l" defTabSz="923837" eaLnBrk="1" hangingPunct="1">
              <a:defRPr i="1">
                <a:latin typeface="Arial" charset="0"/>
                <a:ea typeface="돋움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2AA49DFA-7591-4F03-A5CE-DA989DEE5ABF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6038" y="9442450"/>
            <a:ext cx="2951162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50" tIns="0" rIns="19250" bIns="0" numCol="1" anchor="b" anchorCtr="0" compatLnSpc="1">
            <a:prstTxWarp prst="textNoShape">
              <a:avLst/>
            </a:prstTxWarp>
          </a:bodyPr>
          <a:lstStyle>
            <a:lvl1pPr algn="r" defTabSz="922926" eaLnBrk="1" hangingPunct="1">
              <a:defRPr i="1">
                <a:latin typeface="Arial" panose="020B0604020202020204" pitchFamily="34" charset="0"/>
                <a:ea typeface="돋움" panose="020B0600000101010101" pitchFamily="50" charset="-127"/>
              </a:defRPr>
            </a:lvl1pPr>
          </a:lstStyle>
          <a:p>
            <a:pPr>
              <a:defRPr/>
            </a:pPr>
            <a:fld id="{365B67D7-32DC-4F35-A5D9-1DDA8F4CF6E4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D6C772BA-C206-4FA4-A614-A5047B6A3C3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-1588" y="0"/>
            <a:ext cx="29511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50" tIns="0" rIns="19250" bIns="0" numCol="1" anchor="t" anchorCtr="0" compatLnSpc="1">
            <a:prstTxWarp prst="textNoShape">
              <a:avLst/>
            </a:prstTxWarp>
          </a:bodyPr>
          <a:lstStyle>
            <a:lvl1pPr algn="l" defTabSz="923837" eaLnBrk="1" hangingPunct="1">
              <a:defRPr i="1">
                <a:latin typeface="Arial" charset="0"/>
                <a:ea typeface="돋움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B82E67DA-4D9B-4925-8480-83F5DBE3AAC9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6038" y="0"/>
            <a:ext cx="2951162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50" tIns="0" rIns="19250" bIns="0" numCol="1" anchor="t" anchorCtr="0" compatLnSpc="1">
            <a:prstTxWarp prst="textNoShape">
              <a:avLst/>
            </a:prstTxWarp>
          </a:bodyPr>
          <a:lstStyle>
            <a:lvl1pPr algn="r" defTabSz="923837" eaLnBrk="1" hangingPunct="1">
              <a:defRPr i="1">
                <a:latin typeface="Arial" charset="0"/>
                <a:ea typeface="돋움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148" name="Rectangle 4">
            <a:extLst>
              <a:ext uri="{FF2B5EF4-FFF2-40B4-BE49-F238E27FC236}">
                <a16:creationId xmlns:a16="http://schemas.microsoft.com/office/drawing/2014/main" id="{4483200E-ABB0-4493-855D-6D977EB81B6D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23900" y="755650"/>
            <a:ext cx="5357813" cy="370998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Rectangle 5">
            <a:extLst>
              <a:ext uri="{FF2B5EF4-FFF2-40B4-BE49-F238E27FC236}">
                <a16:creationId xmlns:a16="http://schemas.microsoft.com/office/drawing/2014/main" id="{8C73429F-A4CE-4757-B42C-B3782949776F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21225"/>
            <a:ext cx="4992687" cy="447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42" tIns="46522" rIns="93042" bIns="465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/>
              <a:t>마스터 문자열 유형을 편집하려면 누르십시오</a:t>
            </a:r>
            <a:r>
              <a:rPr lang="en-US" altLang="ko-KR" noProof="0"/>
              <a:t>.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2054" name="Rectangle 6">
            <a:extLst>
              <a:ext uri="{FF2B5EF4-FFF2-40B4-BE49-F238E27FC236}">
                <a16:creationId xmlns:a16="http://schemas.microsoft.com/office/drawing/2014/main" id="{E2635121-1267-4918-BEA5-3DBDE2B96686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-1588" y="9442450"/>
            <a:ext cx="29511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50" tIns="0" rIns="19250" bIns="0" numCol="1" anchor="b" anchorCtr="0" compatLnSpc="1">
            <a:prstTxWarp prst="textNoShape">
              <a:avLst/>
            </a:prstTxWarp>
          </a:bodyPr>
          <a:lstStyle>
            <a:lvl1pPr algn="l" defTabSz="923837" eaLnBrk="1" hangingPunct="1">
              <a:defRPr i="1">
                <a:latin typeface="Arial" charset="0"/>
                <a:ea typeface="돋움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055" name="Rectangle 7">
            <a:extLst>
              <a:ext uri="{FF2B5EF4-FFF2-40B4-BE49-F238E27FC236}">
                <a16:creationId xmlns:a16="http://schemas.microsoft.com/office/drawing/2014/main" id="{3DB0B936-8FE0-4099-A04B-1345F55FBDD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6038" y="9442450"/>
            <a:ext cx="2951162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250" tIns="0" rIns="19250" bIns="0" numCol="1" anchor="b" anchorCtr="0" compatLnSpc="1">
            <a:prstTxWarp prst="textNoShape">
              <a:avLst/>
            </a:prstTxWarp>
          </a:bodyPr>
          <a:lstStyle>
            <a:lvl1pPr algn="r" defTabSz="922926" eaLnBrk="1" hangingPunct="1">
              <a:defRPr i="1">
                <a:latin typeface="Arial" panose="020B0604020202020204" pitchFamily="34" charset="0"/>
                <a:ea typeface="돋움" panose="020B0600000101010101" pitchFamily="50" charset="-127"/>
              </a:defRPr>
            </a:lvl1pPr>
          </a:lstStyle>
          <a:p>
            <a:pPr>
              <a:defRPr/>
            </a:pPr>
            <a:fld id="{A7DBF415-A133-4AD7-8B1C-CBEF8C62549A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586542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73050" y="44624"/>
            <a:ext cx="9360470" cy="404664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31027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29506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서브페이지_좌측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080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837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서브페이지_좌측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5254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264BCAC9-FA46-484B-8DF4-A032D224FE08}"/>
              </a:ext>
            </a:extLst>
          </p:cNvPr>
          <p:cNvSpPr/>
          <p:nvPr userDrawn="1"/>
        </p:nvSpPr>
        <p:spPr bwMode="auto">
          <a:xfrm>
            <a:off x="7761288" y="6669088"/>
            <a:ext cx="2160587" cy="14446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r>
              <a:rPr lang="ko-KR" altLang="en-US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화면설명 끝</a:t>
            </a:r>
            <a:r>
              <a:rPr lang="en-US" altLang="ko-KR" sz="8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  <a:endParaRPr lang="ko-KR" altLang="en-US" sz="8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909426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>
            <a:extLst>
              <a:ext uri="{FF2B5EF4-FFF2-40B4-BE49-F238E27FC236}">
                <a16:creationId xmlns:a16="http://schemas.microsoft.com/office/drawing/2014/main" id="{658F3855-B039-41EB-9946-2A5C4984280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50" y="404813"/>
            <a:ext cx="2160588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4" name="Rectangle 17">
            <a:extLst>
              <a:ext uri="{FF2B5EF4-FFF2-40B4-BE49-F238E27FC236}">
                <a16:creationId xmlns:a16="http://schemas.microsoft.com/office/drawing/2014/main" id="{F1997B2D-160D-4686-B2CF-AAB4FF4F699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6308725"/>
            <a:ext cx="9906000" cy="3397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eaLnBrk="1" hangingPunct="1">
              <a:defRPr/>
            </a:pPr>
            <a:r>
              <a:rPr lang="en-US" altLang="ko-KR" sz="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Copyright © 2014 Korean.net </a:t>
            </a:r>
            <a:br>
              <a:rPr lang="en-US" altLang="ko-KR" sz="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본 내용의 전부 또는 일부에 대한 복사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전재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배포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사용을 금합니다</a:t>
            </a: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51" r:id="rId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180975" indent="-180975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542925" indent="-182563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marL="895350" indent="-173038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marL="1257300" indent="-182563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marL="1619250" indent="-182563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20764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6pPr>
      <a:lvl7pPr marL="25336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7pPr>
      <a:lvl8pPr marL="29908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8pPr>
      <a:lvl9pPr marL="34480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직사각형 9">
            <a:extLst>
              <a:ext uri="{FF2B5EF4-FFF2-40B4-BE49-F238E27FC236}">
                <a16:creationId xmlns:a16="http://schemas.microsoft.com/office/drawing/2014/main" id="{D0753949-B8AE-4600-B53F-598BAC027F37}"/>
              </a:ext>
            </a:extLst>
          </p:cNvPr>
          <p:cNvSpPr>
            <a:spLocks noChangeArrowheads="1"/>
          </p:cNvSpPr>
          <p:nvPr userDrawn="1"/>
        </p:nvSpPr>
        <p:spPr bwMode="auto">
          <a:xfrm flipV="1">
            <a:off x="0" y="44450"/>
            <a:ext cx="9906000" cy="431800"/>
          </a:xfrm>
          <a:prstGeom prst="rect">
            <a:avLst/>
          </a:prstGeom>
          <a:solidFill>
            <a:srgbClr val="0099CC"/>
          </a:solidFill>
          <a:ln>
            <a:noFill/>
          </a:ln>
        </p:spPr>
        <p:txBody>
          <a:bodyPr wrap="none" anchor="ctr"/>
          <a:lstStyle>
            <a:lvl1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eaLnBrk="1" hangingPunct="1">
              <a:defRPr/>
            </a:pPr>
            <a:endParaRPr lang="ko-KR" altLang="en-US"/>
          </a:p>
        </p:txBody>
      </p:sp>
      <p:sp>
        <p:nvSpPr>
          <p:cNvPr id="987139" name="Text Box 3">
            <a:extLst>
              <a:ext uri="{FF2B5EF4-FFF2-40B4-BE49-F238E27FC236}">
                <a16:creationId xmlns:a16="http://schemas.microsoft.com/office/drawing/2014/main" id="{54BC9F07-552B-4618-A174-50E69E08E23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22788" y="6608763"/>
            <a:ext cx="854075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ko-KR" sz="8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  <a:fld id="{6CA3F26F-25AD-4F3A-85EB-A2D1030CB026}" type="slidenum">
              <a:rPr lang="en-US" altLang="ko-KR" sz="80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pPr algn="ctr" eaLnBrk="1" hangingPunct="1">
                <a:spcBef>
                  <a:spcPct val="50000"/>
                </a:spcBef>
                <a:defRPr/>
              </a:pPr>
              <a:t>‹#›</a:t>
            </a:fld>
            <a:r>
              <a:rPr lang="en-US" altLang="ko-KR" sz="8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</a:p>
        </p:txBody>
      </p:sp>
      <p:sp>
        <p:nvSpPr>
          <p:cNvPr id="2054" name="직사각형 1">
            <a:extLst>
              <a:ext uri="{FF2B5EF4-FFF2-40B4-BE49-F238E27FC236}">
                <a16:creationId xmlns:a16="http://schemas.microsoft.com/office/drawing/2014/main" id="{2531DA00-7E83-4486-A566-18843E63D54B}"/>
              </a:ext>
            </a:extLst>
          </p:cNvPr>
          <p:cNvSpPr>
            <a:spLocks noChangeArrowheads="1"/>
          </p:cNvSpPr>
          <p:nvPr userDrawn="1"/>
        </p:nvSpPr>
        <p:spPr bwMode="auto">
          <a:xfrm flipV="1">
            <a:off x="273050" y="6551613"/>
            <a:ext cx="9355138" cy="46037"/>
          </a:xfrm>
          <a:prstGeom prst="rect">
            <a:avLst/>
          </a:prstGeom>
          <a:solidFill>
            <a:srgbClr val="99CCFF"/>
          </a:solidFill>
          <a:ln>
            <a:noFill/>
          </a:ln>
        </p:spPr>
        <p:txBody>
          <a:bodyPr wrap="none" anchor="ctr"/>
          <a:lstStyle>
            <a:lvl1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eaLnBrk="1" hangingPunct="1">
              <a:defRPr/>
            </a:pPr>
            <a:endParaRPr lang="ko-KR" altLang="en-US"/>
          </a:p>
        </p:txBody>
      </p:sp>
      <p:sp>
        <p:nvSpPr>
          <p:cNvPr id="2055" name="직사각형 11">
            <a:extLst>
              <a:ext uri="{FF2B5EF4-FFF2-40B4-BE49-F238E27FC236}">
                <a16:creationId xmlns:a16="http://schemas.microsoft.com/office/drawing/2014/main" id="{4FD20CB9-5AA5-4479-9B4D-6905B1D4350A}"/>
              </a:ext>
            </a:extLst>
          </p:cNvPr>
          <p:cNvSpPr>
            <a:spLocks noChangeArrowheads="1"/>
          </p:cNvSpPr>
          <p:nvPr userDrawn="1"/>
        </p:nvSpPr>
        <p:spPr bwMode="auto">
          <a:xfrm flipV="1">
            <a:off x="0" y="-26988"/>
            <a:ext cx="9906000" cy="46038"/>
          </a:xfrm>
          <a:prstGeom prst="rect">
            <a:avLst/>
          </a:prstGeom>
          <a:solidFill>
            <a:srgbClr val="0099CC"/>
          </a:solidFill>
          <a:ln>
            <a:noFill/>
          </a:ln>
        </p:spPr>
        <p:txBody>
          <a:bodyPr wrap="none" anchor="ctr"/>
          <a:lstStyle>
            <a:lvl1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eaLnBrk="1" hangingPunct="1">
              <a:defRPr/>
            </a:pPr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52" r:id="rId1"/>
    <p:sldLayoutId id="2147484853" r:id="rId2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맑은 고딕" pitchFamily="50" charset="-127"/>
          <a:ea typeface="맑은 고딕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1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180975" indent="-180975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542925" indent="-182563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marL="895350" indent="-173038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marL="1257300" indent="-182563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marL="1619250" indent="-182563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20764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6pPr>
      <a:lvl7pPr marL="25336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7pPr>
      <a:lvl8pPr marL="29908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8pPr>
      <a:lvl9pPr marL="3448050" indent="-182563" algn="l" rtl="0" fontAlgn="base" latinLnBrk="1">
        <a:spcBef>
          <a:spcPct val="20000"/>
        </a:spcBef>
        <a:spcAft>
          <a:spcPct val="0"/>
        </a:spcAft>
        <a:buChar char="•"/>
        <a:defRPr kumimoji="1" sz="12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">
            <a:extLst>
              <a:ext uri="{FF2B5EF4-FFF2-40B4-BE49-F238E27FC236}">
                <a16:creationId xmlns:a16="http://schemas.microsoft.com/office/drawing/2014/main" id="{FE851E22-F684-42EF-8102-36BD590DCE3D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273050" y="1125538"/>
            <a:ext cx="9432925" cy="5256212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latinLnBrk="1">
              <a:defRPr/>
            </a:pPr>
            <a:r>
              <a:rPr lang="ko-KR" altLang="en-US" sz="4400">
                <a:solidFill>
                  <a:schemeClr val="tx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             </a:t>
            </a:r>
          </a:p>
          <a:p>
            <a:pPr marL="0" lvl="1" latinLnBrk="1">
              <a:defRPr/>
            </a:pPr>
            <a:r>
              <a:rPr lang="ko-KR" altLang="en-US" sz="4400">
                <a:solidFill>
                  <a:schemeClr val="tx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</a:t>
            </a:r>
          </a:p>
          <a:p>
            <a:pPr marL="0" lvl="2" latinLnBrk="1">
              <a:defRPr/>
            </a:pPr>
            <a:r>
              <a:rPr lang="ko-KR" altLang="en-US" sz="4400">
                <a:solidFill>
                  <a:schemeClr val="tx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</a:t>
            </a:r>
          </a:p>
          <a:p>
            <a:pPr marL="0" lvl="3" latinLnBrk="1">
              <a:defRPr/>
            </a:pPr>
            <a:r>
              <a:rPr lang="ko-KR" altLang="en-US" sz="4400">
                <a:solidFill>
                  <a:schemeClr val="tx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</a:t>
            </a:r>
          </a:p>
          <a:p>
            <a:pPr marL="0" lvl="4" latinLnBrk="1">
              <a:defRPr/>
            </a:pPr>
            <a:r>
              <a:rPr lang="ko-KR" altLang="en-US" sz="4400">
                <a:solidFill>
                  <a:schemeClr val="tx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 </a:t>
            </a:r>
          </a:p>
        </p:txBody>
      </p:sp>
      <p:sp>
        <p:nvSpPr>
          <p:cNvPr id="21" name="Text Box 3">
            <a:extLst>
              <a:ext uri="{FF2B5EF4-FFF2-40B4-BE49-F238E27FC236}">
                <a16:creationId xmlns:a16="http://schemas.microsoft.com/office/drawing/2014/main" id="{B31EDB59-1272-457A-91D3-B2B9C0DD71C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30725" y="6597650"/>
            <a:ext cx="854075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ko-KR" sz="8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  <a:fld id="{8B52216F-4533-472E-9126-F418E5B1DD0E}" type="slidenum">
              <a:rPr lang="en-US" altLang="ko-KR" sz="80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pPr algn="ctr" eaLnBrk="1" hangingPunct="1">
                <a:spcBef>
                  <a:spcPct val="50000"/>
                </a:spcBef>
                <a:defRPr/>
              </a:pPr>
              <a:t>‹#›</a:t>
            </a:fld>
            <a:r>
              <a:rPr lang="en-US" altLang="ko-KR" sz="8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</a:p>
        </p:txBody>
      </p:sp>
      <p:graphicFrame>
        <p:nvGraphicFramePr>
          <p:cNvPr id="13" name="표 12">
            <a:extLst>
              <a:ext uri="{FF2B5EF4-FFF2-40B4-BE49-F238E27FC236}">
                <a16:creationId xmlns:a16="http://schemas.microsoft.com/office/drawing/2014/main" id="{B044FEE1-B28A-43B7-8DC7-FFCF0A4D6BDF}"/>
              </a:ext>
            </a:extLst>
          </p:cNvPr>
          <p:cNvGraphicFramePr>
            <a:graphicFrameLocks noGrp="1"/>
          </p:cNvGraphicFramePr>
          <p:nvPr/>
        </p:nvGraphicFramePr>
        <p:xfrm>
          <a:off x="0" y="9525"/>
          <a:ext cx="9906000" cy="65881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08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869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38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845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101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529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337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3890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4332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화면명</a:t>
                      </a: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err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코리안넷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화면 </a:t>
                      </a:r>
                      <a:r>
                        <a:rPr lang="en-US" altLang="ko-KR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ID</a:t>
                      </a:r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화면 </a:t>
                      </a:r>
                      <a:r>
                        <a:rPr lang="en-US" altLang="ko-KR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TYPE </a:t>
                      </a:r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작성자</a:t>
                      </a: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김지영</a:t>
                      </a: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4479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latinLnBrk="1"/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" name="직사각형 15">
            <a:extLst>
              <a:ext uri="{FF2B5EF4-FFF2-40B4-BE49-F238E27FC236}">
                <a16:creationId xmlns:a16="http://schemas.microsoft.com/office/drawing/2014/main" id="{C220BE14-C466-4F5E-A194-3F5C9559CC7F}"/>
              </a:ext>
            </a:extLst>
          </p:cNvPr>
          <p:cNvSpPr/>
          <p:nvPr userDrawn="1"/>
        </p:nvSpPr>
        <p:spPr bwMode="auto">
          <a:xfrm>
            <a:off x="7832725" y="260350"/>
            <a:ext cx="2073275" cy="14446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r>
              <a:rPr lang="en-US" altLang="ko-KR" sz="7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Description</a:t>
            </a:r>
            <a:endParaRPr lang="ko-KR" altLang="en-US" sz="7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03" name="Text Box 15">
            <a:extLst>
              <a:ext uri="{FF2B5EF4-FFF2-40B4-BE49-F238E27FC236}">
                <a16:creationId xmlns:a16="http://schemas.microsoft.com/office/drawing/2014/main" id="{FEA37844-07C2-4037-AE96-73C11074576E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832725" y="6597650"/>
            <a:ext cx="2073275" cy="2159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eaLnBrk="1" hangingPunct="1">
              <a:defRPr/>
            </a:pP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Copyright ⓒ 2014 www.Korean.net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54" r:id="rId1"/>
    <p:sldLayoutId id="2147484855" r:id="rId2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">
            <a:extLst>
              <a:ext uri="{FF2B5EF4-FFF2-40B4-BE49-F238E27FC236}">
                <a16:creationId xmlns:a16="http://schemas.microsoft.com/office/drawing/2014/main" id="{CE844612-8772-4909-9A50-7E48DB0B8FC5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273050" y="1125538"/>
            <a:ext cx="9432925" cy="5256212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latinLnBrk="1">
              <a:defRPr/>
            </a:pPr>
            <a:r>
              <a:rPr lang="ko-KR" altLang="en-US" sz="4400">
                <a:solidFill>
                  <a:schemeClr val="tx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             </a:t>
            </a:r>
          </a:p>
          <a:p>
            <a:pPr marL="0" lvl="1" latinLnBrk="1">
              <a:defRPr/>
            </a:pPr>
            <a:r>
              <a:rPr lang="ko-KR" altLang="en-US" sz="4400">
                <a:solidFill>
                  <a:schemeClr val="tx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</a:t>
            </a:r>
          </a:p>
          <a:p>
            <a:pPr marL="0" lvl="2" latinLnBrk="1">
              <a:defRPr/>
            </a:pPr>
            <a:r>
              <a:rPr lang="ko-KR" altLang="en-US" sz="4400">
                <a:solidFill>
                  <a:schemeClr val="tx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</a:t>
            </a:r>
          </a:p>
          <a:p>
            <a:pPr marL="0" lvl="3" latinLnBrk="1">
              <a:defRPr/>
            </a:pPr>
            <a:r>
              <a:rPr lang="ko-KR" altLang="en-US" sz="4400">
                <a:solidFill>
                  <a:schemeClr val="tx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</a:t>
            </a:r>
          </a:p>
          <a:p>
            <a:pPr marL="0" lvl="4" latinLnBrk="1">
              <a:defRPr/>
            </a:pPr>
            <a:r>
              <a:rPr lang="ko-KR" altLang="en-US" sz="4400">
                <a:solidFill>
                  <a:schemeClr val="tx2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 </a:t>
            </a:r>
          </a:p>
        </p:txBody>
      </p:sp>
      <p:sp>
        <p:nvSpPr>
          <p:cNvPr id="21" name="Text Box 3">
            <a:extLst>
              <a:ext uri="{FF2B5EF4-FFF2-40B4-BE49-F238E27FC236}">
                <a16:creationId xmlns:a16="http://schemas.microsoft.com/office/drawing/2014/main" id="{7B00636E-FF78-4536-A327-5325CB47648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30725" y="6597650"/>
            <a:ext cx="854075" cy="215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ko-KR" sz="8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  <a:fld id="{126B0878-71D2-4600-8D2F-A59045AA4E43}" type="slidenum">
              <a:rPr lang="en-US" altLang="ko-KR" sz="800" smtClean="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pPr algn="ctr" eaLnBrk="1" hangingPunct="1">
                <a:spcBef>
                  <a:spcPct val="50000"/>
                </a:spcBef>
                <a:defRPr/>
              </a:pPr>
              <a:t>‹#›</a:t>
            </a:fld>
            <a:r>
              <a:rPr lang="en-US" altLang="ko-KR" sz="800">
                <a:latin typeface="맑은 고딕" panose="020B0503020000020004" pitchFamily="50" charset="-127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</a:p>
        </p:txBody>
      </p:sp>
      <p:graphicFrame>
        <p:nvGraphicFramePr>
          <p:cNvPr id="13" name="표 12">
            <a:extLst>
              <a:ext uri="{FF2B5EF4-FFF2-40B4-BE49-F238E27FC236}">
                <a16:creationId xmlns:a16="http://schemas.microsoft.com/office/drawing/2014/main" id="{783C08BE-723A-4B75-8177-BCCEFD609CFA}"/>
              </a:ext>
            </a:extLst>
          </p:cNvPr>
          <p:cNvGraphicFramePr>
            <a:graphicFrameLocks noGrp="1"/>
          </p:cNvGraphicFramePr>
          <p:nvPr/>
        </p:nvGraphicFramePr>
        <p:xfrm>
          <a:off x="0" y="9525"/>
          <a:ext cx="9906000" cy="65881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08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869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38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845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101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529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337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3890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4332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화면명</a:t>
                      </a: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err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업무연락방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화면 </a:t>
                      </a:r>
                      <a:r>
                        <a:rPr lang="en-US" altLang="ko-KR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ID</a:t>
                      </a:r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화면 </a:t>
                      </a:r>
                      <a:r>
                        <a:rPr lang="en-US" altLang="ko-KR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TYPE </a:t>
                      </a:r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작성자</a:t>
                      </a: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b="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Arial" pitchFamily="34" charset="0"/>
                        </a:rPr>
                        <a:t>김지영</a:t>
                      </a: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44799">
                <a:tc gridSpan="6"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4" marR="91444" marT="45717" marB="45717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latinLnBrk="1"/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marL="91444" marR="91444" marT="45719" marB="45719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sz="900" b="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" name="직사각형 15">
            <a:extLst>
              <a:ext uri="{FF2B5EF4-FFF2-40B4-BE49-F238E27FC236}">
                <a16:creationId xmlns:a16="http://schemas.microsoft.com/office/drawing/2014/main" id="{452D68D9-296A-47E8-8CFB-6A5C7CB7AFDD}"/>
              </a:ext>
            </a:extLst>
          </p:cNvPr>
          <p:cNvSpPr/>
          <p:nvPr userDrawn="1"/>
        </p:nvSpPr>
        <p:spPr bwMode="auto">
          <a:xfrm>
            <a:off x="7832725" y="260350"/>
            <a:ext cx="2073275" cy="14446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r>
              <a:rPr lang="en-US" altLang="ko-KR" sz="70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Description</a:t>
            </a:r>
            <a:endParaRPr lang="ko-KR" altLang="en-US" sz="7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03" name="Text Box 15">
            <a:extLst>
              <a:ext uri="{FF2B5EF4-FFF2-40B4-BE49-F238E27FC236}">
                <a16:creationId xmlns:a16="http://schemas.microsoft.com/office/drawing/2014/main" id="{1AF547B2-63DA-4EFA-B2F9-850533CC68C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7832725" y="6597650"/>
            <a:ext cx="2073275" cy="2159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 algn="ctr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eaLnBrk="1" hangingPunct="1">
              <a:defRPr/>
            </a:pPr>
            <a:r>
              <a:rPr lang="en-US" altLang="ko-KR" sz="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Copyright ⓒ 2014 www.Korean.net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56" r:id="rId1"/>
    <p:sldLayoutId id="2147484857" r:id="rId2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orean.net/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" name="Group 5">
            <a:extLst>
              <a:ext uri="{FF2B5EF4-FFF2-40B4-BE49-F238E27FC236}">
                <a16:creationId xmlns:a16="http://schemas.microsoft.com/office/drawing/2014/main" id="{7088575F-8A65-44DE-A774-179161EE3E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2133441"/>
              </p:ext>
            </p:extLst>
          </p:nvPr>
        </p:nvGraphicFramePr>
        <p:xfrm>
          <a:off x="344488" y="549275"/>
          <a:ext cx="9144000" cy="4022725"/>
        </p:xfrm>
        <a:graphic>
          <a:graphicData uri="http://schemas.openxmlformats.org/drawingml/2006/table">
            <a:tbl>
              <a:tblPr/>
              <a:tblGrid>
                <a:gridCol w="10080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35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8448">
                <a:tc gridSpan="2"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85864">
                <a:tc>
                  <a:txBody>
                    <a:bodyPr/>
                    <a:lstStyle>
                      <a:lvl1pPr marL="2286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228600" marR="0" lvl="0" indent="-228600" algn="ctr" defTabSz="914400" rtl="0" eaLnBrk="1" fontAlgn="ctr" latinLnBrk="1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단체</a:t>
                      </a:r>
                      <a:endParaRPr kumimoji="1" lang="en-US" altLang="ko-KR" sz="1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71450" indent="-1714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2619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71450" indent="-1714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코리안넷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hlinkClick r:id="rId2"/>
                        </a:rPr>
                        <a:t>www.korean.net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가입 및 단체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로그인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※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기 </a:t>
                      </a:r>
                      <a:r>
                        <a:rPr kumimoji="0" lang="en-US" altLang="ko-KR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가입단체는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사용중인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ID/PW </a:t>
                      </a:r>
                      <a:r>
                        <a:rPr kumimoji="0" lang="en-US" altLang="ko-KR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사용</a:t>
                      </a:r>
                      <a:endParaRPr kumimoji="0" lang="ko-KR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021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2.1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71450" indent="-1714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코리안넷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메인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재외동포 지원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재외동포 사업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사업신청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해당사업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한인회관 건립지원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선택 후 하단의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“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신청하기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”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버튼 클릭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※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단체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분류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성격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 따라 신청 가능한 사업이 구분됨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일반지원 사업은 단체성격 기준으로 해당 과에서 검토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9627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2.2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71450" indent="-1714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신청서 작성시 중간에 임시저장 가능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모든 필수항목 입력완료 후 저장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-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제출기한 내 신청완료 상태 전까지는 신청서 수정이 가능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(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마이페이지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사업신청 관리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사업신청 내역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&gt;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신청한 사업명 선택 후 하단의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“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수정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”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버튼 클릭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7034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3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71450" indent="-1714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저장된 신청서를 최종확인 후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“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신청완료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”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버튼 클릭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“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출력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”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버튼이 생성되면 클릭하여 신청서를 출력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신청완료 후 단체메일주소로 접수 성공 여부 메일 발송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5111">
                <a:tc>
                  <a:txBody>
                    <a:bodyPr/>
                    <a:lstStyle>
                      <a:lvl1pPr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171450" indent="-1714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 sz="1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171450" marR="0" lvl="0" indent="-17145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출력된 신청서에 서명 후 해당 공관으로 신청서 제출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직접 또는 스캔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후 이메일로 제출</a:t>
                      </a: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1437" marR="91437" marT="45734" marB="45734" anchor="ctr" horzOverflow="overflow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8219" name="그룹 82">
            <a:extLst>
              <a:ext uri="{FF2B5EF4-FFF2-40B4-BE49-F238E27FC236}">
                <a16:creationId xmlns:a16="http://schemas.microsoft.com/office/drawing/2014/main" id="{99C3D9FE-1386-46C6-827D-447C3C611D81}"/>
              </a:ext>
            </a:extLst>
          </p:cNvPr>
          <p:cNvGrpSpPr>
            <a:grpSpLocks/>
          </p:cNvGrpSpPr>
          <p:nvPr/>
        </p:nvGrpSpPr>
        <p:grpSpPr bwMode="auto">
          <a:xfrm>
            <a:off x="1568450" y="981075"/>
            <a:ext cx="7704138" cy="1008063"/>
            <a:chOff x="1784648" y="2236513"/>
            <a:chExt cx="7560840" cy="1172504"/>
          </a:xfrm>
        </p:grpSpPr>
        <p:grpSp>
          <p:nvGrpSpPr>
            <p:cNvPr id="8230" name="그룹 77">
              <a:extLst>
                <a:ext uri="{FF2B5EF4-FFF2-40B4-BE49-F238E27FC236}">
                  <a16:creationId xmlns:a16="http://schemas.microsoft.com/office/drawing/2014/main" id="{D5AA6AD6-B6A9-4CD3-98DC-0FEC6C1F0C9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84648" y="2236513"/>
              <a:ext cx="7560840" cy="1172504"/>
              <a:chOff x="1712640" y="1344710"/>
              <a:chExt cx="7560840" cy="1172504"/>
            </a:xfrm>
          </p:grpSpPr>
          <p:sp>
            <p:nvSpPr>
              <p:cNvPr id="70" name="모서리가 둥근 직사각형 69">
                <a:extLst>
                  <a:ext uri="{FF2B5EF4-FFF2-40B4-BE49-F238E27FC236}">
                    <a16:creationId xmlns:a16="http://schemas.microsoft.com/office/drawing/2014/main" id="{55120B90-8F2A-4A96-9135-482178DFF030}"/>
                  </a:ext>
                </a:extLst>
              </p:cNvPr>
              <p:cNvSpPr/>
              <p:nvPr/>
            </p:nvSpPr>
            <p:spPr>
              <a:xfrm>
                <a:off x="1712640" y="1344710"/>
                <a:ext cx="7560840" cy="1172504"/>
              </a:xfrm>
              <a:prstGeom prst="roundRect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 sz="1000">
                  <a:latin typeface="+mn-ea"/>
                </a:endParaRPr>
              </a:p>
            </p:txBody>
          </p:sp>
          <p:sp>
            <p:nvSpPr>
              <p:cNvPr id="71" name="모서리가 둥근 직사각형 70">
                <a:extLst>
                  <a:ext uri="{FF2B5EF4-FFF2-40B4-BE49-F238E27FC236}">
                    <a16:creationId xmlns:a16="http://schemas.microsoft.com/office/drawing/2014/main" id="{135804CB-9CA4-41A5-82A2-5720C76540AD}"/>
                  </a:ext>
                </a:extLst>
              </p:cNvPr>
              <p:cNvSpPr/>
              <p:nvPr/>
            </p:nvSpPr>
            <p:spPr bwMode="auto">
              <a:xfrm>
                <a:off x="1827930" y="1579211"/>
                <a:ext cx="1296233" cy="686884"/>
              </a:xfrm>
              <a:prstGeom prst="roundRect">
                <a:avLst/>
              </a:prstGeom>
              <a:ln>
                <a:noFill/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50000"/>
                  </a:lnSpc>
                  <a:spcBef>
                    <a:spcPts val="0"/>
                  </a:spcBef>
                  <a:defRPr/>
                </a:pPr>
                <a:r>
                  <a:rPr lang="ko-KR" altLang="en-US" sz="1050" b="1" dirty="0">
                    <a:latin typeface="HY헤드라인M" pitchFamily="18" charset="-127"/>
                    <a:ea typeface="HY헤드라인M" pitchFamily="18" charset="-127"/>
                  </a:rPr>
                  <a:t>단체</a:t>
                </a:r>
                <a:r>
                  <a:rPr lang="en-US" altLang="ko-KR" sz="1050" b="1" dirty="0">
                    <a:latin typeface="HY헤드라인M" pitchFamily="18" charset="-127"/>
                    <a:ea typeface="HY헤드라인M" pitchFamily="18" charset="-127"/>
                  </a:rPr>
                  <a:t>ID</a:t>
                </a:r>
                <a:r>
                  <a:rPr lang="ko-KR" altLang="en-US" sz="1050" b="1" dirty="0">
                    <a:latin typeface="HY헤드라인M" pitchFamily="18" charset="-127"/>
                    <a:ea typeface="HY헤드라인M" pitchFamily="18" charset="-127"/>
                  </a:rPr>
                  <a:t> </a:t>
                </a:r>
                <a:r>
                  <a:rPr lang="en-US" altLang="ko-KR" sz="1050" b="1" dirty="0">
                    <a:latin typeface="HY헤드라인M" pitchFamily="18" charset="-127"/>
                    <a:ea typeface="HY헤드라인M" pitchFamily="18" charset="-127"/>
                  </a:rPr>
                  <a:t>Log-in</a:t>
                </a:r>
              </a:p>
              <a:p>
                <a:pPr algn="ctr">
                  <a:lnSpc>
                    <a:spcPct val="150000"/>
                  </a:lnSpc>
                  <a:spcBef>
                    <a:spcPts val="0"/>
                  </a:spcBef>
                  <a:defRPr/>
                </a:pPr>
                <a:r>
                  <a:rPr lang="en-US" altLang="ko-KR" sz="1050" b="1" dirty="0">
                    <a:latin typeface="HY헤드라인M" pitchFamily="18" charset="-127"/>
                    <a:ea typeface="HY헤드라인M" pitchFamily="18" charset="-127"/>
                  </a:rPr>
                  <a:t>(Korean.net)</a:t>
                </a:r>
                <a:endParaRPr lang="en-US" altLang="ko-KR" sz="1050" b="1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72" name="모서리가 둥근 직사각형 71">
                <a:extLst>
                  <a:ext uri="{FF2B5EF4-FFF2-40B4-BE49-F238E27FC236}">
                    <a16:creationId xmlns:a16="http://schemas.microsoft.com/office/drawing/2014/main" id="{2D6176B2-2394-4102-BFAE-C147600DA2A8}"/>
                  </a:ext>
                </a:extLst>
              </p:cNvPr>
              <p:cNvSpPr/>
              <p:nvPr/>
            </p:nvSpPr>
            <p:spPr bwMode="auto">
              <a:xfrm>
                <a:off x="5775832" y="1579211"/>
                <a:ext cx="1732465" cy="686884"/>
              </a:xfrm>
              <a:prstGeom prst="roundRect">
                <a:avLst/>
              </a:prstGeom>
              <a:ln>
                <a:noFill/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050" b="1" dirty="0">
                    <a:solidFill>
                      <a:prstClr val="black"/>
                    </a:solidFill>
                    <a:latin typeface="HY헤드라인M" pitchFamily="18" charset="-127"/>
                    <a:ea typeface="HY헤드라인M" pitchFamily="18" charset="-127"/>
                  </a:rPr>
                  <a:t>신청서 최종 확인 후 </a:t>
                </a:r>
                <a:r>
                  <a:rPr lang="en-US" altLang="ko-KR" sz="1050" b="1" dirty="0">
                    <a:solidFill>
                      <a:prstClr val="black"/>
                    </a:solidFill>
                    <a:latin typeface="HY헤드라인M" pitchFamily="18" charset="-127"/>
                    <a:ea typeface="HY헤드라인M" pitchFamily="18" charset="-127"/>
                  </a:rPr>
                  <a:t> </a:t>
                </a:r>
                <a:r>
                  <a:rPr lang="ko-KR" altLang="en-US" sz="1050" b="1" dirty="0">
                    <a:solidFill>
                      <a:prstClr val="black"/>
                    </a:solidFill>
                    <a:latin typeface="HY헤드라인M" pitchFamily="18" charset="-127"/>
                    <a:ea typeface="HY헤드라인M" pitchFamily="18" charset="-127"/>
                  </a:rPr>
                  <a:t>출력</a:t>
                </a:r>
                <a:endParaRPr lang="en-US" altLang="ko-KR" sz="1050" b="1" dirty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73" name="모서리가 둥근 직사각형 72">
                <a:extLst>
                  <a:ext uri="{FF2B5EF4-FFF2-40B4-BE49-F238E27FC236}">
                    <a16:creationId xmlns:a16="http://schemas.microsoft.com/office/drawing/2014/main" id="{427BECD9-3E80-433C-85F6-02C3F0CBB762}"/>
                  </a:ext>
                </a:extLst>
              </p:cNvPr>
              <p:cNvSpPr/>
              <p:nvPr/>
            </p:nvSpPr>
            <p:spPr bwMode="auto">
              <a:xfrm>
                <a:off x="3663221" y="1579211"/>
                <a:ext cx="1512792" cy="686884"/>
              </a:xfrm>
              <a:prstGeom prst="roundRect">
                <a:avLst/>
              </a:prstGeom>
              <a:ln>
                <a:noFill/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50000"/>
                  </a:lnSpc>
                  <a:spcBef>
                    <a:spcPts val="0"/>
                  </a:spcBef>
                  <a:defRPr/>
                </a:pPr>
                <a:r>
                  <a:rPr lang="ko-KR" altLang="en-US" sz="1050" b="1" dirty="0">
                    <a:latin typeface="HY헤드라인M" pitchFamily="18" charset="-127"/>
                    <a:ea typeface="HY헤드라인M" pitchFamily="18" charset="-127"/>
                  </a:rPr>
                  <a:t>해당사업 선택 후 </a:t>
                </a:r>
                <a:endParaRPr lang="en-US" altLang="ko-KR" sz="1050" b="1" dirty="0">
                  <a:latin typeface="HY헤드라인M" pitchFamily="18" charset="-127"/>
                  <a:ea typeface="HY헤드라인M" pitchFamily="18" charset="-127"/>
                </a:endParaRPr>
              </a:p>
              <a:p>
                <a:pPr algn="ctr">
                  <a:lnSpc>
                    <a:spcPct val="150000"/>
                  </a:lnSpc>
                  <a:spcBef>
                    <a:spcPts val="0"/>
                  </a:spcBef>
                  <a:defRPr/>
                </a:pPr>
                <a:r>
                  <a:rPr lang="ko-KR" altLang="en-US" sz="1050" b="1" dirty="0">
                    <a:latin typeface="HY헤드라인M" pitchFamily="18" charset="-127"/>
                    <a:ea typeface="HY헤드라인M" pitchFamily="18" charset="-127"/>
                  </a:rPr>
                  <a:t>신청서 작성  및 수정</a:t>
                </a:r>
                <a:endParaRPr lang="en-US" altLang="ko-KR" sz="1050" b="1" dirty="0">
                  <a:solidFill>
                    <a:schemeClr val="tx1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74" name="모서리가 둥근 직사각형 73">
                <a:extLst>
                  <a:ext uri="{FF2B5EF4-FFF2-40B4-BE49-F238E27FC236}">
                    <a16:creationId xmlns:a16="http://schemas.microsoft.com/office/drawing/2014/main" id="{3EC59C36-1783-4F41-9D33-E343CC6136A5}"/>
                  </a:ext>
                </a:extLst>
              </p:cNvPr>
              <p:cNvSpPr/>
              <p:nvPr/>
            </p:nvSpPr>
            <p:spPr bwMode="auto">
              <a:xfrm>
                <a:off x="8078515" y="1579211"/>
                <a:ext cx="1043841" cy="686884"/>
              </a:xfrm>
              <a:prstGeom prst="roundRect">
                <a:avLst/>
              </a:prstGeom>
              <a:ln>
                <a:noFill/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>
                <a:lvl1pPr marL="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ko-KR" altLang="en-US" sz="1050" b="1" dirty="0">
                    <a:solidFill>
                      <a:prstClr val="black"/>
                    </a:solidFill>
                    <a:latin typeface="HY헤드라인M" pitchFamily="18" charset="-127"/>
                    <a:ea typeface="HY헤드라인M" pitchFamily="18" charset="-127"/>
                  </a:rPr>
                  <a:t>공관제출</a:t>
                </a:r>
                <a:endParaRPr lang="en-US" altLang="ko-KR" sz="1050" b="1" dirty="0">
                  <a:solidFill>
                    <a:prstClr val="black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8240" name="오른쪽 화살표 74">
                <a:extLst>
                  <a:ext uri="{FF2B5EF4-FFF2-40B4-BE49-F238E27FC236}">
                    <a16:creationId xmlns:a16="http://schemas.microsoft.com/office/drawing/2014/main" id="{0AF04152-72BD-4277-A1B1-198ECA84AD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67521" y="1847212"/>
                <a:ext cx="252028" cy="252028"/>
              </a:xfrm>
              <a:prstGeom prst="rightArrow">
                <a:avLst>
                  <a:gd name="adj1" fmla="val 50000"/>
                  <a:gd name="adj2" fmla="val 50000"/>
                </a:avLst>
              </a:prstGeom>
              <a:solidFill>
                <a:srgbClr val="9CC6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 algn="ctr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lIns="89992" tIns="0" rIns="17999" bIns="0" anchor="ctr"/>
              <a:lstStyle>
                <a:lvl1pPr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1pPr>
                <a:lvl2pPr marL="742950" indent="-28575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2pPr>
                <a:lvl3pPr marL="11430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3pPr>
                <a:lvl4pPr marL="16002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4pPr>
                <a:lvl5pPr marL="20574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9pPr>
              </a:lstStyle>
              <a:p>
                <a:pPr algn="ctr"/>
                <a:endParaRPr lang="ko-KR" altLang="en-US" sz="1600" b="1">
                  <a:latin typeface="가는각진제목체"/>
                  <a:ea typeface="가는각진제목체"/>
                  <a:cs typeface="가는각진제목체"/>
                </a:endParaRPr>
              </a:p>
            </p:txBody>
          </p:sp>
          <p:sp>
            <p:nvSpPr>
              <p:cNvPr id="8241" name="오른쪽 화살표 75">
                <a:extLst>
                  <a:ext uri="{FF2B5EF4-FFF2-40B4-BE49-F238E27FC236}">
                    <a16:creationId xmlns:a16="http://schemas.microsoft.com/office/drawing/2014/main" id="{A6B8B6FB-8A94-442B-9FF7-15F4CCCD87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47558" y="1847212"/>
                <a:ext cx="252028" cy="252028"/>
              </a:xfrm>
              <a:prstGeom prst="rightArrow">
                <a:avLst>
                  <a:gd name="adj1" fmla="val 50000"/>
                  <a:gd name="adj2" fmla="val 50000"/>
                </a:avLst>
              </a:prstGeom>
              <a:solidFill>
                <a:srgbClr val="9CC6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 algn="ctr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lIns="89992" tIns="0" rIns="17999" bIns="0" anchor="ctr"/>
              <a:lstStyle>
                <a:lvl1pPr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1pPr>
                <a:lvl2pPr marL="742950" indent="-28575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2pPr>
                <a:lvl3pPr marL="11430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3pPr>
                <a:lvl4pPr marL="16002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4pPr>
                <a:lvl5pPr marL="20574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9pPr>
              </a:lstStyle>
              <a:p>
                <a:pPr algn="ctr"/>
                <a:endParaRPr lang="ko-KR" altLang="en-US" sz="1600" b="1">
                  <a:latin typeface="가는각진제목체"/>
                  <a:ea typeface="가는각진제목체"/>
                  <a:cs typeface="가는각진제목체"/>
                </a:endParaRPr>
              </a:p>
            </p:txBody>
          </p:sp>
          <p:sp>
            <p:nvSpPr>
              <p:cNvPr id="8242" name="오른쪽 화살표 76">
                <a:extLst>
                  <a:ext uri="{FF2B5EF4-FFF2-40B4-BE49-F238E27FC236}">
                    <a16:creationId xmlns:a16="http://schemas.microsoft.com/office/drawing/2014/main" id="{02B78727-4D68-4939-A43C-8D14E0AB78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679623" y="1847212"/>
                <a:ext cx="252028" cy="252028"/>
              </a:xfrm>
              <a:prstGeom prst="rightArrow">
                <a:avLst>
                  <a:gd name="adj1" fmla="val 50000"/>
                  <a:gd name="adj2" fmla="val 50000"/>
                </a:avLst>
              </a:prstGeom>
              <a:solidFill>
                <a:srgbClr val="9CC6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 algn="ctr">
                    <a:solidFill>
                      <a:srgbClr val="000000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lIns="89992" tIns="0" rIns="17999" bIns="0" anchor="ctr"/>
              <a:lstStyle>
                <a:lvl1pPr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1pPr>
                <a:lvl2pPr marL="742950" indent="-28575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2pPr>
                <a:lvl3pPr marL="11430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3pPr>
                <a:lvl4pPr marL="16002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4pPr>
                <a:lvl5pPr marL="2057400" indent="-228600"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1000">
                    <a:solidFill>
                      <a:schemeClr val="tx1"/>
                    </a:solidFill>
                    <a:latin typeface="바탕체" panose="02030609000101010101" pitchFamily="17" charset="-127"/>
                    <a:ea typeface="바탕체" panose="02030609000101010101" pitchFamily="17" charset="-127"/>
                  </a:defRPr>
                </a:lvl9pPr>
              </a:lstStyle>
              <a:p>
                <a:pPr algn="ctr"/>
                <a:endParaRPr lang="ko-KR" altLang="en-US" sz="1600" b="1">
                  <a:latin typeface="가는각진제목체"/>
                  <a:ea typeface="가는각진제목체"/>
                  <a:cs typeface="가는각진제목체"/>
                </a:endParaRPr>
              </a:p>
            </p:txBody>
          </p:sp>
        </p:grpSp>
        <p:sp>
          <p:nvSpPr>
            <p:cNvPr id="55" name="모서리가 둥근 직사각형 159">
              <a:extLst>
                <a:ext uri="{FF2B5EF4-FFF2-40B4-BE49-F238E27FC236}">
                  <a16:creationId xmlns:a16="http://schemas.microsoft.com/office/drawing/2014/main" id="{DACC9ADC-09F1-4358-AA66-C90D507A03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8271" y="2404542"/>
              <a:ext cx="215000" cy="173567"/>
            </a:xfrm>
            <a:prstGeom prst="roundRect">
              <a:avLst>
                <a:gd name="adj" fmla="val 50000"/>
              </a:avLst>
            </a:prstGeom>
            <a:solidFill>
              <a:srgbClr val="6600FF"/>
            </a:solidFill>
            <a:ln w="3175">
              <a:noFill/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0" tIns="0" rIns="0" bIns="0" anchor="ctr" anchorCtr="1">
              <a:spAutoFit/>
            </a:bodyPr>
            <a:lstStyle>
              <a:lvl1pPr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1pPr>
              <a:lvl2pPr marL="742950" indent="-28575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2pPr>
              <a:lvl3pPr marL="11430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3pPr>
              <a:lvl4pPr marL="16002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4pPr>
              <a:lvl5pPr marL="20574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5pPr>
              <a:lvl6pPr marL="25146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6pPr>
              <a:lvl7pPr marL="29718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7pPr>
              <a:lvl8pPr marL="34290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8pPr>
              <a:lvl9pPr marL="38862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9pPr>
            </a:lstStyle>
            <a:p>
              <a:pPr algn="ctr" eaLnBrk="1" hangingPunct="1">
                <a:defRPr/>
              </a:pPr>
              <a:r>
                <a:rPr kumimoji="0" lang="en-US" altLang="ko-KR" sz="800" b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</a:p>
          </p:txBody>
        </p:sp>
        <p:sp>
          <p:nvSpPr>
            <p:cNvPr id="79" name="모서리가 둥근 직사각형 159">
              <a:extLst>
                <a:ext uri="{FF2B5EF4-FFF2-40B4-BE49-F238E27FC236}">
                  <a16:creationId xmlns:a16="http://schemas.microsoft.com/office/drawing/2014/main" id="{5F331220-CD00-4BAF-A4E4-6656C7A0C2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27730" y="2404542"/>
              <a:ext cx="200978" cy="173567"/>
            </a:xfrm>
            <a:prstGeom prst="roundRect">
              <a:avLst>
                <a:gd name="adj" fmla="val 50000"/>
              </a:avLst>
            </a:prstGeom>
            <a:solidFill>
              <a:srgbClr val="6600FF"/>
            </a:solidFill>
            <a:ln w="3175">
              <a:noFill/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0" tIns="0" rIns="0" bIns="0" anchor="ctr" anchorCtr="1">
              <a:spAutoFit/>
            </a:bodyPr>
            <a:lstStyle>
              <a:lvl1pPr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1pPr>
              <a:lvl2pPr marL="742950" indent="-28575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2pPr>
              <a:lvl3pPr marL="11430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3pPr>
              <a:lvl4pPr marL="16002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4pPr>
              <a:lvl5pPr marL="20574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5pPr>
              <a:lvl6pPr marL="25146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6pPr>
              <a:lvl7pPr marL="29718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7pPr>
              <a:lvl8pPr marL="34290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8pPr>
              <a:lvl9pPr marL="38862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9pPr>
            </a:lstStyle>
            <a:p>
              <a:pPr algn="ctr" eaLnBrk="1" hangingPunct="1">
                <a:defRPr/>
              </a:pPr>
              <a:r>
                <a:rPr kumimoji="0" lang="en-US" altLang="ko-KR" sz="800" b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</a:t>
              </a:r>
            </a:p>
          </p:txBody>
        </p:sp>
        <p:sp>
          <p:nvSpPr>
            <p:cNvPr id="80" name="모서리가 둥근 직사각형 159">
              <a:extLst>
                <a:ext uri="{FF2B5EF4-FFF2-40B4-BE49-F238E27FC236}">
                  <a16:creationId xmlns:a16="http://schemas.microsoft.com/office/drawing/2014/main" id="{9AC462B9-F596-4D0D-984D-AC9B5D4AC9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51245" y="2404542"/>
              <a:ext cx="202536" cy="175413"/>
            </a:xfrm>
            <a:prstGeom prst="roundRect">
              <a:avLst>
                <a:gd name="adj" fmla="val 50000"/>
              </a:avLst>
            </a:prstGeom>
            <a:solidFill>
              <a:srgbClr val="6600FF"/>
            </a:solidFill>
            <a:ln w="3175">
              <a:noFill/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0" tIns="0" rIns="0" bIns="0" anchor="ctr" anchorCtr="1">
              <a:spAutoFit/>
            </a:bodyPr>
            <a:lstStyle>
              <a:lvl1pPr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1pPr>
              <a:lvl2pPr marL="742950" indent="-28575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2pPr>
              <a:lvl3pPr marL="11430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3pPr>
              <a:lvl4pPr marL="16002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4pPr>
              <a:lvl5pPr marL="20574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5pPr>
              <a:lvl6pPr marL="25146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6pPr>
              <a:lvl7pPr marL="29718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7pPr>
              <a:lvl8pPr marL="34290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8pPr>
              <a:lvl9pPr marL="38862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9pPr>
            </a:lstStyle>
            <a:p>
              <a:pPr algn="ctr" eaLnBrk="1" hangingPunct="1">
                <a:defRPr/>
              </a:pPr>
              <a:r>
                <a:rPr kumimoji="0" lang="en-US" altLang="ko-KR" sz="800" b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3</a:t>
              </a:r>
            </a:p>
          </p:txBody>
        </p:sp>
        <p:sp>
          <p:nvSpPr>
            <p:cNvPr id="81" name="모서리가 둥근 직사각형 159">
              <a:extLst>
                <a:ext uri="{FF2B5EF4-FFF2-40B4-BE49-F238E27FC236}">
                  <a16:creationId xmlns:a16="http://schemas.microsoft.com/office/drawing/2014/main" id="{7AE2FFBE-6092-4498-94D8-63A059A36E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64835" y="2404542"/>
              <a:ext cx="200978" cy="173567"/>
            </a:xfrm>
            <a:prstGeom prst="roundRect">
              <a:avLst>
                <a:gd name="adj" fmla="val 50000"/>
              </a:avLst>
            </a:prstGeom>
            <a:solidFill>
              <a:srgbClr val="6600FF"/>
            </a:solidFill>
            <a:ln w="3175">
              <a:noFill/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0" tIns="0" rIns="0" bIns="0" anchor="ctr" anchorCtr="1">
              <a:spAutoFit/>
            </a:bodyPr>
            <a:lstStyle>
              <a:lvl1pPr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1pPr>
              <a:lvl2pPr marL="742950" indent="-28575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2pPr>
              <a:lvl3pPr marL="11430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3pPr>
              <a:lvl4pPr marL="16002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4pPr>
              <a:lvl5pPr marL="2057400" indent="-228600" defTabSz="776288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5pPr>
              <a:lvl6pPr marL="25146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6pPr>
              <a:lvl7pPr marL="29718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7pPr>
              <a:lvl8pPr marL="34290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8pPr>
              <a:lvl9pPr marL="3886200" indent="-228600" defTabSz="776288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9pPr>
            </a:lstStyle>
            <a:p>
              <a:pPr algn="ctr" eaLnBrk="1" hangingPunct="1">
                <a:defRPr/>
              </a:pPr>
              <a:r>
                <a:rPr kumimoji="0" lang="en-US" altLang="ko-KR" sz="800" b="1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4</a:t>
              </a:r>
            </a:p>
          </p:txBody>
        </p:sp>
      </p:grpSp>
      <p:sp>
        <p:nvSpPr>
          <p:cNvPr id="8220" name="직사각형 83">
            <a:extLst>
              <a:ext uri="{FF2B5EF4-FFF2-40B4-BE49-F238E27FC236}">
                <a16:creationId xmlns:a16="http://schemas.microsoft.com/office/drawing/2014/main" id="{44D927A5-A837-44E5-965D-37AB4D9E50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488" y="4652963"/>
            <a:ext cx="9144000" cy="1871662"/>
          </a:xfrm>
          <a:prstGeom prst="rect">
            <a:avLst/>
          </a:prstGeom>
          <a:solidFill>
            <a:srgbClr val="EAEAEA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algn="ctr" eaLnBrk="1" hangingPunct="1"/>
            <a:endParaRPr lang="ko-KR" altLang="en-US"/>
          </a:p>
        </p:txBody>
      </p:sp>
      <p:grpSp>
        <p:nvGrpSpPr>
          <p:cNvPr id="8221" name="그룹 90">
            <a:extLst>
              <a:ext uri="{FF2B5EF4-FFF2-40B4-BE49-F238E27FC236}">
                <a16:creationId xmlns:a16="http://schemas.microsoft.com/office/drawing/2014/main" id="{53EF5FC0-BCAD-483F-81E6-3B95152456F9}"/>
              </a:ext>
            </a:extLst>
          </p:cNvPr>
          <p:cNvGrpSpPr>
            <a:grpSpLocks/>
          </p:cNvGrpSpPr>
          <p:nvPr/>
        </p:nvGrpSpPr>
        <p:grpSpPr bwMode="auto">
          <a:xfrm>
            <a:off x="487363" y="4760913"/>
            <a:ext cx="5329237" cy="684212"/>
            <a:chOff x="416496" y="4978623"/>
            <a:chExt cx="5328592" cy="683028"/>
          </a:xfrm>
        </p:grpSpPr>
        <p:sp>
          <p:nvSpPr>
            <p:cNvPr id="6181" name="직사각형 86">
              <a:extLst>
                <a:ext uri="{FF2B5EF4-FFF2-40B4-BE49-F238E27FC236}">
                  <a16:creationId xmlns:a16="http://schemas.microsoft.com/office/drawing/2014/main" id="{05FBB722-542B-4EDE-9E4F-2EF2117A24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7607" y="4978623"/>
              <a:ext cx="1225402" cy="179077"/>
            </a:xfrm>
            <a:prstGeom prst="rect">
              <a:avLst/>
            </a:prstGeom>
            <a:solidFill>
              <a:srgbClr val="EAEAEA"/>
            </a:soli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r>
                <a:rPr lang="ko-KR" altLang="en-US" sz="1050" b="1" dirty="0">
                  <a:latin typeface="HY헤드라인M" pitchFamily="18" charset="-127"/>
                  <a:ea typeface="HY헤드라인M" pitchFamily="18" charset="-127"/>
                </a:rPr>
                <a:t>주의사항</a:t>
              </a:r>
            </a:p>
          </p:txBody>
        </p:sp>
        <p:sp>
          <p:nvSpPr>
            <p:cNvPr id="8229" name="직사각형 87">
              <a:extLst>
                <a:ext uri="{FF2B5EF4-FFF2-40B4-BE49-F238E27FC236}">
                  <a16:creationId xmlns:a16="http://schemas.microsoft.com/office/drawing/2014/main" id="{73A350E6-B610-407C-9D10-512F8D431B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6496" y="5194359"/>
              <a:ext cx="5328592" cy="467292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1pPr>
              <a:lvl2pPr marL="742950" indent="-28575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2pPr>
              <a:lvl3pPr marL="1143000" indent="-22860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3pPr>
              <a:lvl4pPr marL="1600200" indent="-22860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4pPr>
              <a:lvl5pPr marL="2057400" indent="-22860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9pPr>
            </a:lstStyle>
            <a:p>
              <a:pPr eaLnBrk="1" hangingPunct="1">
                <a:lnSpc>
                  <a:spcPct val="150000"/>
                </a:lnSpc>
                <a:buFontTx/>
                <a:buChar char="-"/>
              </a:pP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온라인 신청 없이 공관</a:t>
              </a: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</a:t>
              </a: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오프라인</a:t>
              </a: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) </a:t>
              </a:r>
              <a:r>
                <a:rPr lang="ko-KR" altLang="en-US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제출만 한 경우 접수 불가</a:t>
              </a:r>
              <a:endPara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eaLnBrk="1" hangingPunct="1">
                <a:lnSpc>
                  <a:spcPct val="150000"/>
                </a:lnSpc>
                <a:buFontTx/>
                <a:buChar char="-"/>
              </a:pP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단체 중복가입을 통한 중복 신청 적발 시 서류탈락 우선 대상으로 선정될 수 있음</a:t>
              </a:r>
              <a:endPara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grpSp>
        <p:nvGrpSpPr>
          <p:cNvPr id="8222" name="그룹 91">
            <a:extLst>
              <a:ext uri="{FF2B5EF4-FFF2-40B4-BE49-F238E27FC236}">
                <a16:creationId xmlns:a16="http://schemas.microsoft.com/office/drawing/2014/main" id="{06FCE50F-1F6B-453A-A045-3AA50D3FD084}"/>
              </a:ext>
            </a:extLst>
          </p:cNvPr>
          <p:cNvGrpSpPr>
            <a:grpSpLocks/>
          </p:cNvGrpSpPr>
          <p:nvPr/>
        </p:nvGrpSpPr>
        <p:grpSpPr bwMode="auto">
          <a:xfrm>
            <a:off x="487363" y="5589588"/>
            <a:ext cx="5329237" cy="863600"/>
            <a:chOff x="416496" y="4952903"/>
            <a:chExt cx="5328592" cy="863169"/>
          </a:xfrm>
        </p:grpSpPr>
        <p:sp>
          <p:nvSpPr>
            <p:cNvPr id="6179" name="직사각형 95">
              <a:extLst>
                <a:ext uri="{FF2B5EF4-FFF2-40B4-BE49-F238E27FC236}">
                  <a16:creationId xmlns:a16="http://schemas.microsoft.com/office/drawing/2014/main" id="{EEC6366B-93C9-4926-9A9D-49C8C8D678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5068" y="4952903"/>
              <a:ext cx="1223814" cy="179297"/>
            </a:xfrm>
            <a:prstGeom prst="rect">
              <a:avLst/>
            </a:prstGeom>
            <a:solidFill>
              <a:srgbClr val="EAEAEA"/>
            </a:soli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r>
                <a:rPr lang="ko-KR" altLang="en-US" sz="1050" b="1" dirty="0">
                  <a:latin typeface="HY헤드라인M" pitchFamily="18" charset="-127"/>
                  <a:ea typeface="HY헤드라인M" pitchFamily="18" charset="-127"/>
                </a:rPr>
                <a:t>문의처</a:t>
              </a:r>
            </a:p>
          </p:txBody>
        </p:sp>
        <p:sp>
          <p:nvSpPr>
            <p:cNvPr id="8227" name="직사각형 93">
              <a:extLst>
                <a:ext uri="{FF2B5EF4-FFF2-40B4-BE49-F238E27FC236}">
                  <a16:creationId xmlns:a16="http://schemas.microsoft.com/office/drawing/2014/main" id="{CFE6CBBF-5615-4FD1-AD07-8A82CE7E84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6496" y="5168001"/>
              <a:ext cx="5328592" cy="648071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1pPr>
              <a:lvl2pPr marL="742950" indent="-28575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2pPr>
              <a:lvl3pPr marL="1143000" indent="-22860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3pPr>
              <a:lvl4pPr marL="1600200" indent="-22860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4pPr>
              <a:lvl5pPr marL="2057400" indent="-228600"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000">
                  <a:solidFill>
                    <a:schemeClr val="tx1"/>
                  </a:solidFill>
                  <a:latin typeface="바탕체" panose="02030609000101010101" pitchFamily="17" charset="-127"/>
                  <a:ea typeface="바탕체" panose="02030609000101010101" pitchFamily="17" charset="-127"/>
                </a:defRPr>
              </a:lvl9pPr>
            </a:lstStyle>
            <a:p>
              <a:pPr eaLnBrk="1" hangingPunct="1">
                <a:lnSpc>
                  <a:spcPct val="150000"/>
                </a:lnSpc>
                <a:buFontTx/>
                <a:buChar char="-"/>
              </a:pPr>
              <a:r>
                <a:rPr lang="ko-KR" altLang="en-US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재외동포협력센터 정보화팀</a:t>
              </a:r>
              <a:endPara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eaLnBrk="1" hangingPunct="1">
                <a:lnSpc>
                  <a:spcPct val="150000"/>
                </a:lnSpc>
                <a:buFontTx/>
                <a:buChar char="-"/>
              </a:pP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Tel : </a:t>
              </a:r>
              <a:r>
                <a:rPr lang="en-US" altLang="ko-KR" dirty="0">
                  <a:solidFill>
                    <a:srgbClr val="00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02-3415-0144</a:t>
              </a:r>
              <a:endPara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  <a:p>
              <a:pPr eaLnBrk="1" hangingPunct="1">
                <a:lnSpc>
                  <a:spcPct val="150000"/>
                </a:lnSpc>
                <a:buFontTx/>
                <a:buChar char="-"/>
              </a:pPr>
              <a:r>
                <a:rPr lang="en-US" altLang="ko-KR" dirty="0"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E-mail : pms01@okocc.or.kr</a:t>
              </a:r>
              <a:endPara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8223" name="모서리가 둥근 직사각형 31">
            <a:extLst>
              <a:ext uri="{FF2B5EF4-FFF2-40B4-BE49-F238E27FC236}">
                <a16:creationId xmlns:a16="http://schemas.microsoft.com/office/drawing/2014/main" id="{9CE14D83-E460-4C44-8961-C927A21EC5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4791075"/>
            <a:ext cx="142875" cy="144463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algn="ctr" eaLnBrk="1" hangingPunct="1"/>
            <a:endParaRPr lang="ko-KR" altLang="en-US"/>
          </a:p>
        </p:txBody>
      </p:sp>
      <p:sp>
        <p:nvSpPr>
          <p:cNvPr id="8224" name="모서리가 둥근 직사각형 32">
            <a:extLst>
              <a:ext uri="{FF2B5EF4-FFF2-40B4-BE49-F238E27FC236}">
                <a16:creationId xmlns:a16="http://schemas.microsoft.com/office/drawing/2014/main" id="{8C6F850C-4B8B-458E-80F8-D859073F33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88" y="5613400"/>
            <a:ext cx="144462" cy="142875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1pPr>
            <a:lvl2pPr marL="742950" indent="-28575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2pPr>
            <a:lvl3pPr marL="11430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3pPr>
            <a:lvl4pPr marL="16002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4pPr>
            <a:lvl5pPr marL="2057400" indent="-228600"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000">
                <a:solidFill>
                  <a:schemeClr val="tx1"/>
                </a:solidFill>
                <a:latin typeface="바탕체" panose="02030609000101010101" pitchFamily="17" charset="-127"/>
                <a:ea typeface="바탕체" panose="02030609000101010101" pitchFamily="17" charset="-127"/>
              </a:defRPr>
            </a:lvl9pPr>
          </a:lstStyle>
          <a:p>
            <a:pPr algn="ctr" eaLnBrk="1" hangingPunct="1"/>
            <a:endParaRPr lang="ko-KR" altLang="en-US"/>
          </a:p>
        </p:txBody>
      </p:sp>
      <p:sp>
        <p:nvSpPr>
          <p:cNvPr id="32" name="Rectangle 4">
            <a:extLst>
              <a:ext uri="{FF2B5EF4-FFF2-40B4-BE49-F238E27FC236}">
                <a16:creationId xmlns:a16="http://schemas.microsoft.com/office/drawing/2014/main" id="{F88509EF-F32A-4662-946A-FB13A7D44A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17475"/>
            <a:ext cx="9906000" cy="357188"/>
          </a:xfrm>
          <a:prstGeom prst="rect">
            <a:avLst/>
          </a:prstGeom>
          <a:solidFill>
            <a:srgbClr val="0099CC"/>
          </a:solidFill>
          <a:ln>
            <a:miter lim="800000"/>
            <a:headEnd/>
            <a:tailEnd/>
          </a:ln>
        </p:spPr>
        <p:txBody>
          <a:bodyPr/>
          <a:lstStyle/>
          <a:p>
            <a:pPr algn="ctr" eaLnBrk="1" latinLnBrk="1" hangingPunct="1">
              <a:defRPr/>
            </a:pPr>
            <a:r>
              <a:rPr lang="ko-KR" altLang="en-US" sz="1600" b="1" kern="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재외동포청 지원금 신청 </a:t>
            </a:r>
            <a:r>
              <a:rPr lang="en-US" altLang="ko-KR" sz="1600" b="1" kern="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_ </a:t>
            </a:r>
            <a:r>
              <a:rPr lang="ko-KR" altLang="en-US" sz="1600" b="1" kern="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온라인시스템  이용방법 </a:t>
            </a:r>
            <a:r>
              <a:rPr lang="en-US" altLang="ko-KR" sz="1600" b="1" kern="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(</a:t>
            </a:r>
            <a:r>
              <a:rPr lang="ko-KR" altLang="en-US" sz="1600" b="1" kern="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단체용</a:t>
            </a:r>
            <a:r>
              <a:rPr lang="en-US" altLang="ko-KR" sz="1600" b="1" kern="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+mj-cs"/>
              </a:rPr>
              <a:t>)</a:t>
            </a:r>
            <a:endParaRPr lang="ko-KR" altLang="en-US" sz="1600" b="1" kern="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화면명세서 - 빈화면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FFFFF"/>
      </a:accent1>
      <a:accent2>
        <a:srgbClr val="3333CC"/>
      </a:accent2>
      <a:accent3>
        <a:srgbClr val="FFFFFF"/>
      </a:accent3>
      <a:accent4>
        <a:srgbClr val="000000"/>
      </a:accent4>
      <a:accent5>
        <a:srgbClr val="FFFFFF"/>
      </a:accent5>
      <a:accent6>
        <a:srgbClr val="2D2DB9"/>
      </a:accent6>
      <a:hlink>
        <a:srgbClr val="CCCCFF"/>
      </a:hlink>
      <a:folHlink>
        <a:srgbClr val="B2B2B2"/>
      </a:folHlink>
    </a:clrScheme>
    <a:fontScheme name="산출물표준-파워포인트-가로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바탕체" pitchFamily="17" charset="-127"/>
            <a:ea typeface="바탕체" pitchFamily="17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바탕체" pitchFamily="17" charset="-127"/>
            <a:ea typeface="바탕체" pitchFamily="17" charset="-127"/>
          </a:defRPr>
        </a:defPPr>
      </a:lstStyle>
    </a:lnDef>
  </a:objectDefaults>
  <a:extraClrSchemeLst>
    <a:extraClrScheme>
      <a:clrScheme name="산출물표준-파워포인트-가로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산출물표준-파워포인트-가로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보고서 개요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FFFFF"/>
      </a:accent1>
      <a:accent2>
        <a:srgbClr val="3333CC"/>
      </a:accent2>
      <a:accent3>
        <a:srgbClr val="FFFFFF"/>
      </a:accent3>
      <a:accent4>
        <a:srgbClr val="000000"/>
      </a:accent4>
      <a:accent5>
        <a:srgbClr val="FFFFFF"/>
      </a:accent5>
      <a:accent6>
        <a:srgbClr val="2D2DB9"/>
      </a:accent6>
      <a:hlink>
        <a:srgbClr val="CCCCFF"/>
      </a:hlink>
      <a:folHlink>
        <a:srgbClr val="B2B2B2"/>
      </a:folHlink>
    </a:clrScheme>
    <a:fontScheme name="산출물표준-파워포인트-가로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바탕체" pitchFamily="17" charset="-127"/>
            <a:ea typeface="바탕체" pitchFamily="17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바탕체" pitchFamily="17" charset="-127"/>
            <a:ea typeface="바탕체" pitchFamily="17" charset="-127"/>
          </a:defRPr>
        </a:defPPr>
      </a:lstStyle>
    </a:lnDef>
  </a:objectDefaults>
  <a:extraClrSchemeLst>
    <a:extraClrScheme>
      <a:clrScheme name="산출물표준-파워포인트-가로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산출물표준-파워포인트-가로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산출물표준-파워포인트-가로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화면명세서-다음페이지 계속">
  <a:themeElements>
    <a:clrScheme name="1_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바탕체" pitchFamily="17" charset="-127"/>
            <a:ea typeface="바탕체" pitchFamily="17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바탕체" pitchFamily="17" charset="-127"/>
            <a:ea typeface="바탕체" pitchFamily="17" charset="-127"/>
          </a:defRPr>
        </a:defPPr>
      </a:lstStyle>
    </a:lnDef>
  </a:objectDefaults>
  <a:extraClrSchemeLst>
    <a:extraClrScheme>
      <a:clrScheme name="1_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넓은화면">
  <a:themeElements>
    <a:clrScheme name="1_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바탕체" pitchFamily="17" charset="-127"/>
            <a:ea typeface="바탕체" pitchFamily="17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바탕체" pitchFamily="17" charset="-127"/>
            <a:ea typeface="바탕체" pitchFamily="17" charset="-127"/>
          </a:defRPr>
        </a:defPPr>
      </a:lstStyle>
    </a:lnDef>
  </a:objectDefaults>
  <a:extraClrSchemeLst>
    <a:extraClrScheme>
      <a:clrScheme name="1_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C:\tools\MSOFFICE\Templates\Blank Presentation.pot</Template>
  <TotalTime>36150</TotalTime>
  <Words>239</Words>
  <Application>Microsoft Office PowerPoint</Application>
  <PresentationFormat>A4 용지(210x297mm)</PresentationFormat>
  <Paragraphs>34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4</vt:i4>
      </vt:variant>
      <vt:variant>
        <vt:lpstr>슬라이드 제목</vt:lpstr>
      </vt:variant>
      <vt:variant>
        <vt:i4>1</vt:i4>
      </vt:variant>
    </vt:vector>
  </HeadingPairs>
  <TitlesOfParts>
    <vt:vector size="11" baseType="lpstr">
      <vt:lpstr>HY헤드라인M</vt:lpstr>
      <vt:lpstr>가는각진제목체</vt:lpstr>
      <vt:lpstr>굴림</vt:lpstr>
      <vt:lpstr>맑은 고딕</vt:lpstr>
      <vt:lpstr>바탕체</vt:lpstr>
      <vt:lpstr>Arial</vt:lpstr>
      <vt:lpstr>화면명세서 - 빈화면</vt:lpstr>
      <vt:lpstr>보고서 개요</vt:lpstr>
      <vt:lpstr>1_화면명세서-다음페이지 계속</vt:lpstr>
      <vt:lpstr>넓은화면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제목 없음</dc:title>
  <dc:creator>서경환</dc:creator>
  <cp:lastModifiedBy>김영민</cp:lastModifiedBy>
  <cp:revision>2102</cp:revision>
  <cp:lastPrinted>2023-11-08T05:24:33Z</cp:lastPrinted>
  <dcterms:created xsi:type="dcterms:W3CDTF">1995-06-17T23:31:02Z</dcterms:created>
  <dcterms:modified xsi:type="dcterms:W3CDTF">2023-12-12T08:25:44Z</dcterms:modified>
</cp:coreProperties>
</file>