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3.xml" ContentType="application/vnd.openxmlformats-officedocument.theme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aveSubsetFonts="1">
  <p:sldMasterIdLst>
    <p:sldMasterId id="2147483650" r:id="rId1"/>
    <p:sldMasterId id="2147483712" r:id="rId2"/>
    <p:sldMasterId id="2147483746" r:id="rId3"/>
    <p:sldMasterId id="2147484292" r:id="rId4"/>
  </p:sldMasterIdLst>
  <p:notesMasterIdLst>
    <p:notesMasterId r:id="rId6"/>
  </p:notesMasterIdLst>
  <p:handoutMasterIdLst>
    <p:handoutMasterId r:id="rId7"/>
  </p:handoutMasterIdLst>
  <p:sldIdLst>
    <p:sldId id="850" r:id="rId5"/>
  </p:sldIdLst>
  <p:sldSz cx="9906000" cy="6858000" type="A4"/>
  <p:notesSz cx="6807200" cy="9939338"/>
  <p:defaultTextStyle>
    <a:defPPr>
      <a:defRPr lang="ko-KR"/>
    </a:defPPr>
    <a:lvl1pPr algn="l" rtl="0" eaLnBrk="0" fontAlgn="base" hangingPunct="0">
      <a:spcBef>
        <a:spcPct val="0"/>
      </a:spcBef>
      <a:spcAft>
        <a:spcPct val="0"/>
      </a:spcAft>
      <a:defRPr kumimoji="1" sz="1000" kern="1200">
        <a:solidFill>
          <a:schemeClr val="tx1"/>
        </a:solidFill>
        <a:latin typeface="바탕체" panose="02030609000101010101" pitchFamily="17" charset="-127"/>
        <a:ea typeface="바탕체" panose="02030609000101010101" pitchFamily="17" charset="-127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umimoji="1" sz="1000" kern="1200">
        <a:solidFill>
          <a:schemeClr val="tx1"/>
        </a:solidFill>
        <a:latin typeface="바탕체" panose="02030609000101010101" pitchFamily="17" charset="-127"/>
        <a:ea typeface="바탕체" panose="02030609000101010101" pitchFamily="17" charset="-127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umimoji="1" sz="1000" kern="1200">
        <a:solidFill>
          <a:schemeClr val="tx1"/>
        </a:solidFill>
        <a:latin typeface="바탕체" panose="02030609000101010101" pitchFamily="17" charset="-127"/>
        <a:ea typeface="바탕체" panose="02030609000101010101" pitchFamily="17" charset="-127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umimoji="1" sz="1000" kern="1200">
        <a:solidFill>
          <a:schemeClr val="tx1"/>
        </a:solidFill>
        <a:latin typeface="바탕체" panose="02030609000101010101" pitchFamily="17" charset="-127"/>
        <a:ea typeface="바탕체" panose="02030609000101010101" pitchFamily="17" charset="-127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umimoji="1" sz="1000" kern="1200">
        <a:solidFill>
          <a:schemeClr val="tx1"/>
        </a:solidFill>
        <a:latin typeface="바탕체" panose="02030609000101010101" pitchFamily="17" charset="-127"/>
        <a:ea typeface="바탕체" panose="02030609000101010101" pitchFamily="17" charset="-127"/>
        <a:cs typeface="+mn-cs"/>
      </a:defRPr>
    </a:lvl5pPr>
    <a:lvl6pPr marL="2286000" algn="l" defTabSz="914400" rtl="0" eaLnBrk="1" latinLnBrk="1" hangingPunct="1">
      <a:defRPr kumimoji="1" sz="1000" kern="1200">
        <a:solidFill>
          <a:schemeClr val="tx1"/>
        </a:solidFill>
        <a:latin typeface="바탕체" panose="02030609000101010101" pitchFamily="17" charset="-127"/>
        <a:ea typeface="바탕체" panose="02030609000101010101" pitchFamily="17" charset="-127"/>
        <a:cs typeface="+mn-cs"/>
      </a:defRPr>
    </a:lvl6pPr>
    <a:lvl7pPr marL="2743200" algn="l" defTabSz="914400" rtl="0" eaLnBrk="1" latinLnBrk="1" hangingPunct="1">
      <a:defRPr kumimoji="1" sz="1000" kern="1200">
        <a:solidFill>
          <a:schemeClr val="tx1"/>
        </a:solidFill>
        <a:latin typeface="바탕체" panose="02030609000101010101" pitchFamily="17" charset="-127"/>
        <a:ea typeface="바탕체" panose="02030609000101010101" pitchFamily="17" charset="-127"/>
        <a:cs typeface="+mn-cs"/>
      </a:defRPr>
    </a:lvl7pPr>
    <a:lvl8pPr marL="3200400" algn="l" defTabSz="914400" rtl="0" eaLnBrk="1" latinLnBrk="1" hangingPunct="1">
      <a:defRPr kumimoji="1" sz="1000" kern="1200">
        <a:solidFill>
          <a:schemeClr val="tx1"/>
        </a:solidFill>
        <a:latin typeface="바탕체" panose="02030609000101010101" pitchFamily="17" charset="-127"/>
        <a:ea typeface="바탕체" panose="02030609000101010101" pitchFamily="17" charset="-127"/>
        <a:cs typeface="+mn-cs"/>
      </a:defRPr>
    </a:lvl8pPr>
    <a:lvl9pPr marL="3657600" algn="l" defTabSz="914400" rtl="0" eaLnBrk="1" latinLnBrk="1" hangingPunct="1">
      <a:defRPr kumimoji="1" sz="1000" kern="1200">
        <a:solidFill>
          <a:schemeClr val="tx1"/>
        </a:solidFill>
        <a:latin typeface="바탕체" panose="02030609000101010101" pitchFamily="17" charset="-127"/>
        <a:ea typeface="바탕체" panose="02030609000101010101" pitchFamily="17" charset="-127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158">
          <p15:clr>
            <a:srgbClr val="A4A3A4"/>
          </p15:clr>
        </p15:guide>
        <p15:guide id="2" orient="horz" pos="119">
          <p15:clr>
            <a:srgbClr val="A4A3A4"/>
          </p15:clr>
        </p15:guide>
        <p15:guide id="3" pos="172">
          <p15:clr>
            <a:srgbClr val="A4A3A4"/>
          </p15:clr>
        </p15:guide>
        <p15:guide id="4" pos="4889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53">
          <p15:clr>
            <a:srgbClr val="A4A3A4"/>
          </p15:clr>
        </p15:guide>
        <p15:guide id="2" pos="2207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99CC"/>
    <a:srgbClr val="33CCCC"/>
    <a:srgbClr val="66CCFF"/>
    <a:srgbClr val="99CCFF"/>
    <a:srgbClr val="FF9933"/>
    <a:srgbClr val="FF0000"/>
    <a:srgbClr val="FFCC00"/>
    <a:srgbClr val="A9A9A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보통 스타일 2 - 강조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EB344D84-9AFB-497E-A393-DC336BA19D2E}" styleName="보통 스타일 3 - 강조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85BE263C-DBD7-4A20-BB59-AAB30ACAA65A}" styleName="보통 스타일 3 - 강조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93296810-A885-4BE3-A3E7-6D5BEEA58F35}" styleName="보통 스타일 2 - 강조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21E4AEA4-8DFA-4A89-87EB-49C32662AFE0}" styleName="보통 스타일 2 - 강조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91EBBBCC-DAD2-459C-BE2E-F6DE35CF9A28}" styleName="어두운 스타일 2 - 강조 3/강조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0114" autoAdjust="0"/>
    <p:restoredTop sz="96229" autoAdjust="0"/>
  </p:normalViewPr>
  <p:slideViewPr>
    <p:cSldViewPr>
      <p:cViewPr varScale="1">
        <p:scale>
          <a:sx n="113" d="100"/>
          <a:sy n="113" d="100"/>
        </p:scale>
        <p:origin x="1602" y="102"/>
      </p:cViewPr>
      <p:guideLst>
        <p:guide orient="horz" pos="3158"/>
        <p:guide orient="horz" pos="119"/>
        <p:guide pos="172"/>
        <p:guide pos="4889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51" d="100"/>
          <a:sy n="51" d="100"/>
        </p:scale>
        <p:origin x="-3030" y="-90"/>
      </p:cViewPr>
      <p:guideLst>
        <p:guide orient="horz" pos="3153"/>
        <p:guide pos="2207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7" Type="http://schemas.openxmlformats.org/officeDocument/2006/relationships/handoutMaster" Target="handoutMasters/handoutMaster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openxmlformats.org/officeDocument/2006/relationships/tableStyles" Target="tableStyles.xml"/><Relationship Id="rId5" Type="http://schemas.openxmlformats.org/officeDocument/2006/relationships/slide" Target="slides/slide1.xml"/><Relationship Id="rId10" Type="http://schemas.openxmlformats.org/officeDocument/2006/relationships/theme" Target="theme/theme1.xml"/><Relationship Id="rId4" Type="http://schemas.openxmlformats.org/officeDocument/2006/relationships/slideMaster" Target="slideMasters/slideMaster4.xml"/><Relationship Id="rId9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>
            <a:extLst>
              <a:ext uri="{FF2B5EF4-FFF2-40B4-BE49-F238E27FC236}">
                <a16:creationId xmlns:a16="http://schemas.microsoft.com/office/drawing/2014/main" id="{BAF70414-2629-4327-A2DC-37EB85F74BF1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-1588" y="0"/>
            <a:ext cx="2951163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9250" tIns="0" rIns="19250" bIns="0" numCol="1" anchor="t" anchorCtr="0" compatLnSpc="1">
            <a:prstTxWarp prst="textNoShape">
              <a:avLst/>
            </a:prstTxWarp>
          </a:bodyPr>
          <a:lstStyle>
            <a:lvl1pPr algn="l" defTabSz="923837" eaLnBrk="1" hangingPunct="1">
              <a:defRPr i="1">
                <a:latin typeface="Arial" charset="0"/>
                <a:ea typeface="돋움" pitchFamily="50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4099" name="Rectangle 3">
            <a:extLst>
              <a:ext uri="{FF2B5EF4-FFF2-40B4-BE49-F238E27FC236}">
                <a16:creationId xmlns:a16="http://schemas.microsoft.com/office/drawing/2014/main" id="{DA55849C-F291-458A-AD75-99C2EEB59289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56038" y="0"/>
            <a:ext cx="2951162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9250" tIns="0" rIns="19250" bIns="0" numCol="1" anchor="t" anchorCtr="0" compatLnSpc="1">
            <a:prstTxWarp prst="textNoShape">
              <a:avLst/>
            </a:prstTxWarp>
          </a:bodyPr>
          <a:lstStyle>
            <a:lvl1pPr algn="r" defTabSz="923837" eaLnBrk="1" hangingPunct="1">
              <a:defRPr i="1">
                <a:latin typeface="Arial" charset="0"/>
                <a:ea typeface="돋움" pitchFamily="50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4100" name="Rectangle 4">
            <a:extLst>
              <a:ext uri="{FF2B5EF4-FFF2-40B4-BE49-F238E27FC236}">
                <a16:creationId xmlns:a16="http://schemas.microsoft.com/office/drawing/2014/main" id="{6640CD76-871C-48C5-ADCC-02B4CAC22EF0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-1588" y="9442450"/>
            <a:ext cx="2951163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9250" tIns="0" rIns="19250" bIns="0" numCol="1" anchor="b" anchorCtr="0" compatLnSpc="1">
            <a:prstTxWarp prst="textNoShape">
              <a:avLst/>
            </a:prstTxWarp>
          </a:bodyPr>
          <a:lstStyle>
            <a:lvl1pPr algn="l" defTabSz="923837" eaLnBrk="1" hangingPunct="1">
              <a:defRPr i="1">
                <a:latin typeface="Arial" charset="0"/>
                <a:ea typeface="돋움" pitchFamily="50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2AA49DFA-7591-4F03-A5CE-DA989DEE5ABF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56038" y="9442450"/>
            <a:ext cx="2951162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9250" tIns="0" rIns="19250" bIns="0" numCol="1" anchor="b" anchorCtr="0" compatLnSpc="1">
            <a:prstTxWarp prst="textNoShape">
              <a:avLst/>
            </a:prstTxWarp>
          </a:bodyPr>
          <a:lstStyle>
            <a:lvl1pPr algn="r" defTabSz="922926" eaLnBrk="1" hangingPunct="1">
              <a:defRPr i="1">
                <a:latin typeface="Arial" panose="020B0604020202020204" pitchFamily="34" charset="0"/>
                <a:ea typeface="돋움" panose="020B0600000101010101" pitchFamily="50" charset="-127"/>
              </a:defRPr>
            </a:lvl1pPr>
          </a:lstStyle>
          <a:p>
            <a:pPr>
              <a:defRPr/>
            </a:pPr>
            <a:fld id="{365B67D7-32DC-4F35-A5D9-1DDA8F4CF6E4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>
            <a:extLst>
              <a:ext uri="{FF2B5EF4-FFF2-40B4-BE49-F238E27FC236}">
                <a16:creationId xmlns:a16="http://schemas.microsoft.com/office/drawing/2014/main" id="{D6C772BA-C206-4FA4-A614-A5047B6A3C3E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-1588" y="0"/>
            <a:ext cx="2951163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9250" tIns="0" rIns="19250" bIns="0" numCol="1" anchor="t" anchorCtr="0" compatLnSpc="1">
            <a:prstTxWarp prst="textNoShape">
              <a:avLst/>
            </a:prstTxWarp>
          </a:bodyPr>
          <a:lstStyle>
            <a:lvl1pPr algn="l" defTabSz="923837" eaLnBrk="1" hangingPunct="1">
              <a:defRPr i="1">
                <a:latin typeface="Arial" charset="0"/>
                <a:ea typeface="돋움" pitchFamily="50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2051" name="Rectangle 3">
            <a:extLst>
              <a:ext uri="{FF2B5EF4-FFF2-40B4-BE49-F238E27FC236}">
                <a16:creationId xmlns:a16="http://schemas.microsoft.com/office/drawing/2014/main" id="{B82E67DA-4D9B-4925-8480-83F5DBE3AAC9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856038" y="0"/>
            <a:ext cx="2951162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9250" tIns="0" rIns="19250" bIns="0" numCol="1" anchor="t" anchorCtr="0" compatLnSpc="1">
            <a:prstTxWarp prst="textNoShape">
              <a:avLst/>
            </a:prstTxWarp>
          </a:bodyPr>
          <a:lstStyle>
            <a:lvl1pPr algn="r" defTabSz="923837" eaLnBrk="1" hangingPunct="1">
              <a:defRPr i="1">
                <a:latin typeface="Arial" charset="0"/>
                <a:ea typeface="돋움" pitchFamily="50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6148" name="Rectangle 4">
            <a:extLst>
              <a:ext uri="{FF2B5EF4-FFF2-40B4-BE49-F238E27FC236}">
                <a16:creationId xmlns:a16="http://schemas.microsoft.com/office/drawing/2014/main" id="{4483200E-ABB0-4493-855D-6D977EB81B6D}"/>
              </a:ext>
            </a:extLst>
          </p:cNvPr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723900" y="755650"/>
            <a:ext cx="5357813" cy="3709988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053" name="Rectangle 5">
            <a:extLst>
              <a:ext uri="{FF2B5EF4-FFF2-40B4-BE49-F238E27FC236}">
                <a16:creationId xmlns:a16="http://schemas.microsoft.com/office/drawing/2014/main" id="{8C73429F-A4CE-4757-B42C-B3782949776F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06463" y="4721225"/>
            <a:ext cx="4992687" cy="4471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042" tIns="46522" rIns="93042" bIns="46522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noProof="0"/>
              <a:t>마스터 문자열 유형을 편집하려면 누르십시오</a:t>
            </a:r>
            <a:r>
              <a:rPr lang="en-US" altLang="ko-KR" noProof="0"/>
              <a:t>.</a:t>
            </a:r>
          </a:p>
          <a:p>
            <a:pPr lvl="1"/>
            <a:r>
              <a:rPr lang="ko-KR" altLang="en-US" noProof="0"/>
              <a:t>둘째 수준</a:t>
            </a:r>
          </a:p>
          <a:p>
            <a:pPr lvl="2"/>
            <a:r>
              <a:rPr lang="ko-KR" altLang="en-US" noProof="0"/>
              <a:t>셋째 수준</a:t>
            </a:r>
          </a:p>
          <a:p>
            <a:pPr lvl="3"/>
            <a:r>
              <a:rPr lang="ko-KR" altLang="en-US" noProof="0"/>
              <a:t>넷째 수준</a:t>
            </a:r>
          </a:p>
          <a:p>
            <a:pPr lvl="4"/>
            <a:r>
              <a:rPr lang="ko-KR" altLang="en-US" noProof="0"/>
              <a:t>다섯째 수준</a:t>
            </a:r>
          </a:p>
        </p:txBody>
      </p:sp>
      <p:sp>
        <p:nvSpPr>
          <p:cNvPr id="2054" name="Rectangle 6">
            <a:extLst>
              <a:ext uri="{FF2B5EF4-FFF2-40B4-BE49-F238E27FC236}">
                <a16:creationId xmlns:a16="http://schemas.microsoft.com/office/drawing/2014/main" id="{E2635121-1267-4918-BEA5-3DBDE2B96686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-1588" y="9442450"/>
            <a:ext cx="2951163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9250" tIns="0" rIns="19250" bIns="0" numCol="1" anchor="b" anchorCtr="0" compatLnSpc="1">
            <a:prstTxWarp prst="textNoShape">
              <a:avLst/>
            </a:prstTxWarp>
          </a:bodyPr>
          <a:lstStyle>
            <a:lvl1pPr algn="l" defTabSz="923837" eaLnBrk="1" hangingPunct="1">
              <a:defRPr i="1">
                <a:latin typeface="Arial" charset="0"/>
                <a:ea typeface="돋움" pitchFamily="50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2055" name="Rectangle 7">
            <a:extLst>
              <a:ext uri="{FF2B5EF4-FFF2-40B4-BE49-F238E27FC236}">
                <a16:creationId xmlns:a16="http://schemas.microsoft.com/office/drawing/2014/main" id="{3DB0B936-8FE0-4099-A04B-1345F55FBDDA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56038" y="9442450"/>
            <a:ext cx="2951162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9250" tIns="0" rIns="19250" bIns="0" numCol="1" anchor="b" anchorCtr="0" compatLnSpc="1">
            <a:prstTxWarp prst="textNoShape">
              <a:avLst/>
            </a:prstTxWarp>
          </a:bodyPr>
          <a:lstStyle>
            <a:lvl1pPr algn="r" defTabSz="922926" eaLnBrk="1" hangingPunct="1">
              <a:defRPr i="1">
                <a:latin typeface="Arial" panose="020B0604020202020204" pitchFamily="34" charset="0"/>
                <a:ea typeface="돋움" panose="020B0600000101010101" pitchFamily="50" charset="-127"/>
              </a:defRPr>
            </a:lvl1pPr>
          </a:lstStyle>
          <a:p>
            <a:pPr>
              <a:defRPr/>
            </a:pPr>
            <a:fld id="{A7DBF415-A133-4AD7-8B1C-CBEF8C62549A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1pPr>
    <a:lvl2pPr marL="4572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2pPr>
    <a:lvl3pPr marL="9144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3pPr>
    <a:lvl4pPr marL="13716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4pPr>
    <a:lvl5pPr marL="18288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742950" y="2130425"/>
            <a:ext cx="8420100" cy="1470025"/>
          </a:xfrm>
          <a:prstGeom prst="rect">
            <a:avLst/>
          </a:prstGeo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ko-KR" altLang="en-US"/>
              <a:t>마스터 부제목 스타일 편집</a:t>
            </a:r>
          </a:p>
        </p:txBody>
      </p:sp>
    </p:spTree>
    <p:extLst>
      <p:ext uri="{BB962C8B-B14F-4D97-AF65-F5344CB8AC3E}">
        <p14:creationId xmlns:p14="http://schemas.microsoft.com/office/powerpoint/2010/main" val="15865423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273050" y="44624"/>
            <a:ext cx="9360470" cy="404664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0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ko-KR" altLang="en-US"/>
              <a:t>마스터 부제목 스타일 편집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7310276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295063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서브페이지_좌측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70804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98374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서브페이지_좌측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652541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>
            <a:extLst>
              <a:ext uri="{FF2B5EF4-FFF2-40B4-BE49-F238E27FC236}">
                <a16:creationId xmlns:a16="http://schemas.microsoft.com/office/drawing/2014/main" id="{264BCAC9-FA46-484B-8DF4-A032D224FE08}"/>
              </a:ext>
            </a:extLst>
          </p:cNvPr>
          <p:cNvSpPr/>
          <p:nvPr userDrawn="1"/>
        </p:nvSpPr>
        <p:spPr bwMode="auto">
          <a:xfrm>
            <a:off x="7761288" y="6669088"/>
            <a:ext cx="2160587" cy="144462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 w="127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algn="ctr" eaLnBrk="1" hangingPunct="1">
              <a:defRPr/>
            </a:pPr>
            <a:r>
              <a:rPr lang="ko-KR" altLang="en-US" sz="80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화면설명 끝</a:t>
            </a:r>
            <a:r>
              <a:rPr lang="en-US" altLang="ko-KR" sz="80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.</a:t>
            </a:r>
            <a:endParaRPr lang="ko-KR" altLang="en-US" sz="800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8909426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theme" Target="../theme/theme2.xml"/><Relationship Id="rId2" Type="http://schemas.openxmlformats.org/officeDocument/2006/relationships/slideLayout" Target="../slideLayouts/slideLayout3.xml"/><Relationship Id="rId1" Type="http://schemas.openxmlformats.org/officeDocument/2006/relationships/slideLayout" Target="../slideLayouts/slideLayout2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theme" Target="../theme/theme3.xml"/><Relationship Id="rId2" Type="http://schemas.openxmlformats.org/officeDocument/2006/relationships/slideLayout" Target="../slideLayouts/slideLayout5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theme" Target="../theme/theme4.xml"/><Relationship Id="rId2" Type="http://schemas.openxmlformats.org/officeDocument/2006/relationships/slideLayout" Target="../slideLayouts/slideLayout7.xml"/><Relationship Id="rId1" Type="http://schemas.openxmlformats.org/officeDocument/2006/relationships/slideLayout" Target="../slideLayouts/slideLayout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6">
            <a:extLst>
              <a:ext uri="{FF2B5EF4-FFF2-40B4-BE49-F238E27FC236}">
                <a16:creationId xmlns:a16="http://schemas.microsoft.com/office/drawing/2014/main" id="{658F3855-B039-41EB-9946-2A5C49842804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8950" y="404813"/>
            <a:ext cx="2160588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44" name="Rectangle 17">
            <a:extLst>
              <a:ext uri="{FF2B5EF4-FFF2-40B4-BE49-F238E27FC236}">
                <a16:creationId xmlns:a16="http://schemas.microsoft.com/office/drawing/2014/main" id="{F1997B2D-160D-4686-B2CF-AAB4FF4F6992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0" y="6308725"/>
            <a:ext cx="9906000" cy="33972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algn="ctr"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1pPr>
            <a:lvl2pPr marL="742950" indent="-285750" algn="ctr"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2pPr>
            <a:lvl3pPr marL="1143000" indent="-228600" algn="ctr"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3pPr>
            <a:lvl4pPr marL="1600200" indent="-228600" algn="ctr"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4pPr>
            <a:lvl5pPr marL="2057400" indent="-228600" algn="ctr"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9pPr>
          </a:lstStyle>
          <a:p>
            <a:pPr eaLnBrk="1" hangingPunct="1">
              <a:defRPr/>
            </a:pPr>
            <a:r>
              <a:rPr lang="en-US" altLang="ko-KR" sz="8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Copyright © 2014 Korean.net </a:t>
            </a:r>
            <a:br>
              <a:rPr lang="en-US" altLang="ko-KR" sz="8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ko-KR" altLang="en-US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본 내용의 전부 또는 일부에 대한 복사</a:t>
            </a:r>
            <a:r>
              <a:rPr lang="en-US" altLang="ko-KR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전재</a:t>
            </a:r>
            <a:r>
              <a:rPr lang="en-US" altLang="ko-KR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배포</a:t>
            </a:r>
            <a:r>
              <a:rPr lang="en-US" altLang="ko-KR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사용을 금합니다</a:t>
            </a:r>
            <a:r>
              <a:rPr lang="en-US" altLang="ko-KR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. 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851" r:id="rId1"/>
  </p:sldLayoutIdLst>
  <p:txStyles>
    <p:titleStyle>
      <a:lvl1pPr algn="l" rtl="0" eaLnBrk="0" fontAlgn="base" latinLnBrk="1" hangingPunct="0">
        <a:spcBef>
          <a:spcPct val="0"/>
        </a:spcBef>
        <a:spcAft>
          <a:spcPct val="0"/>
        </a:spcAft>
        <a:defRPr kumimoji="1" sz="1400">
          <a:solidFill>
            <a:schemeClr val="tx2"/>
          </a:solidFill>
          <a:latin typeface="맑은 고딕" pitchFamily="50" charset="-127"/>
          <a:ea typeface="맑은 고딕" pitchFamily="50" charset="-127"/>
          <a:cs typeface="+mj-cs"/>
        </a:defRPr>
      </a:lvl1pPr>
      <a:lvl2pPr algn="l" rtl="0" eaLnBrk="0" fontAlgn="base" latinLnBrk="1" hangingPunct="0">
        <a:spcBef>
          <a:spcPct val="0"/>
        </a:spcBef>
        <a:spcAft>
          <a:spcPct val="0"/>
        </a:spcAft>
        <a:defRPr kumimoji="1" sz="1400">
          <a:solidFill>
            <a:schemeClr val="tx2"/>
          </a:solidFill>
          <a:latin typeface="맑은 고딕" pitchFamily="50" charset="-127"/>
          <a:ea typeface="맑은 고딕" pitchFamily="50" charset="-127"/>
        </a:defRPr>
      </a:lvl2pPr>
      <a:lvl3pPr algn="l" rtl="0" eaLnBrk="0" fontAlgn="base" latinLnBrk="1" hangingPunct="0">
        <a:spcBef>
          <a:spcPct val="0"/>
        </a:spcBef>
        <a:spcAft>
          <a:spcPct val="0"/>
        </a:spcAft>
        <a:defRPr kumimoji="1" sz="1400">
          <a:solidFill>
            <a:schemeClr val="tx2"/>
          </a:solidFill>
          <a:latin typeface="맑은 고딕" pitchFamily="50" charset="-127"/>
          <a:ea typeface="맑은 고딕" pitchFamily="50" charset="-127"/>
        </a:defRPr>
      </a:lvl3pPr>
      <a:lvl4pPr algn="l" rtl="0" eaLnBrk="0" fontAlgn="base" latinLnBrk="1" hangingPunct="0">
        <a:spcBef>
          <a:spcPct val="0"/>
        </a:spcBef>
        <a:spcAft>
          <a:spcPct val="0"/>
        </a:spcAft>
        <a:defRPr kumimoji="1" sz="1400">
          <a:solidFill>
            <a:schemeClr val="tx2"/>
          </a:solidFill>
          <a:latin typeface="맑은 고딕" pitchFamily="50" charset="-127"/>
          <a:ea typeface="맑은 고딕" pitchFamily="50" charset="-127"/>
        </a:defRPr>
      </a:lvl4pPr>
      <a:lvl5pPr algn="l" rtl="0" eaLnBrk="0" fontAlgn="base" latinLnBrk="1" hangingPunct="0">
        <a:spcBef>
          <a:spcPct val="0"/>
        </a:spcBef>
        <a:spcAft>
          <a:spcPct val="0"/>
        </a:spcAft>
        <a:defRPr kumimoji="1" sz="1400">
          <a:solidFill>
            <a:schemeClr val="tx2"/>
          </a:solidFill>
          <a:latin typeface="맑은 고딕" pitchFamily="50" charset="-127"/>
          <a:ea typeface="맑은 고딕" pitchFamily="50" charset="-127"/>
        </a:defRPr>
      </a:lvl5pPr>
      <a:lvl6pPr marL="457200" algn="l" rtl="0" fontAlgn="base" latinLnBrk="1">
        <a:spcBef>
          <a:spcPct val="0"/>
        </a:spcBef>
        <a:spcAft>
          <a:spcPct val="0"/>
        </a:spcAft>
        <a:defRPr kumimoji="1" sz="1400">
          <a:solidFill>
            <a:schemeClr val="tx2"/>
          </a:solidFill>
          <a:latin typeface="굴림" pitchFamily="50" charset="-127"/>
          <a:ea typeface="굴림" pitchFamily="50" charset="-127"/>
        </a:defRPr>
      </a:lvl6pPr>
      <a:lvl7pPr marL="914400" algn="l" rtl="0" fontAlgn="base" latinLnBrk="1">
        <a:spcBef>
          <a:spcPct val="0"/>
        </a:spcBef>
        <a:spcAft>
          <a:spcPct val="0"/>
        </a:spcAft>
        <a:defRPr kumimoji="1" sz="1400">
          <a:solidFill>
            <a:schemeClr val="tx2"/>
          </a:solidFill>
          <a:latin typeface="굴림" pitchFamily="50" charset="-127"/>
          <a:ea typeface="굴림" pitchFamily="50" charset="-127"/>
        </a:defRPr>
      </a:lvl7pPr>
      <a:lvl8pPr marL="1371600" algn="l" rtl="0" fontAlgn="base" latinLnBrk="1">
        <a:spcBef>
          <a:spcPct val="0"/>
        </a:spcBef>
        <a:spcAft>
          <a:spcPct val="0"/>
        </a:spcAft>
        <a:defRPr kumimoji="1" sz="1400">
          <a:solidFill>
            <a:schemeClr val="tx2"/>
          </a:solidFill>
          <a:latin typeface="굴림" pitchFamily="50" charset="-127"/>
          <a:ea typeface="굴림" pitchFamily="50" charset="-127"/>
        </a:defRPr>
      </a:lvl8pPr>
      <a:lvl9pPr marL="1828800" algn="l" rtl="0" fontAlgn="base" latinLnBrk="1">
        <a:spcBef>
          <a:spcPct val="0"/>
        </a:spcBef>
        <a:spcAft>
          <a:spcPct val="0"/>
        </a:spcAft>
        <a:defRPr kumimoji="1" sz="1400">
          <a:solidFill>
            <a:schemeClr val="tx2"/>
          </a:solidFill>
          <a:latin typeface="굴림" pitchFamily="50" charset="-127"/>
          <a:ea typeface="굴림" pitchFamily="50" charset="-127"/>
        </a:defRPr>
      </a:lvl9pPr>
    </p:titleStyle>
    <p:bodyStyle>
      <a:lvl1pPr marL="180975" indent="-180975" algn="l" rtl="0" eaLnBrk="0" fontAlgn="base" latinLnBrk="1" hangingPunct="0">
        <a:spcBef>
          <a:spcPct val="20000"/>
        </a:spcBef>
        <a:spcAft>
          <a:spcPct val="0"/>
        </a:spcAft>
        <a:buChar char="•"/>
        <a:defRPr kumimoji="1" sz="1200">
          <a:solidFill>
            <a:schemeClr val="tx1"/>
          </a:solidFill>
          <a:latin typeface="맑은 고딕" pitchFamily="50" charset="-127"/>
          <a:ea typeface="맑은 고딕" pitchFamily="50" charset="-127"/>
          <a:cs typeface="+mn-cs"/>
        </a:defRPr>
      </a:lvl1pPr>
      <a:lvl2pPr marL="542925" indent="-182563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1200">
          <a:solidFill>
            <a:schemeClr val="tx1"/>
          </a:solidFill>
          <a:latin typeface="맑은 고딕" pitchFamily="50" charset="-127"/>
          <a:ea typeface="맑은 고딕" pitchFamily="50" charset="-127"/>
        </a:defRPr>
      </a:lvl2pPr>
      <a:lvl3pPr marL="895350" indent="-173038" algn="l" rtl="0" eaLnBrk="0" fontAlgn="base" latinLnBrk="1" hangingPunct="0">
        <a:spcBef>
          <a:spcPct val="20000"/>
        </a:spcBef>
        <a:spcAft>
          <a:spcPct val="0"/>
        </a:spcAft>
        <a:buChar char="•"/>
        <a:defRPr kumimoji="1" sz="1200">
          <a:solidFill>
            <a:schemeClr val="tx1"/>
          </a:solidFill>
          <a:latin typeface="맑은 고딕" pitchFamily="50" charset="-127"/>
          <a:ea typeface="맑은 고딕" pitchFamily="50" charset="-127"/>
        </a:defRPr>
      </a:lvl3pPr>
      <a:lvl4pPr marL="1257300" indent="-182563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1200">
          <a:solidFill>
            <a:schemeClr val="tx1"/>
          </a:solidFill>
          <a:latin typeface="맑은 고딕" pitchFamily="50" charset="-127"/>
          <a:ea typeface="맑은 고딕" pitchFamily="50" charset="-127"/>
        </a:defRPr>
      </a:lvl4pPr>
      <a:lvl5pPr marL="1619250" indent="-182563" algn="l" rtl="0" eaLnBrk="0" fontAlgn="base" latinLnBrk="1" hangingPunct="0">
        <a:spcBef>
          <a:spcPct val="20000"/>
        </a:spcBef>
        <a:spcAft>
          <a:spcPct val="0"/>
        </a:spcAft>
        <a:buChar char="•"/>
        <a:defRPr kumimoji="1" sz="1200">
          <a:solidFill>
            <a:schemeClr val="tx1"/>
          </a:solidFill>
          <a:latin typeface="맑은 고딕" pitchFamily="50" charset="-127"/>
          <a:ea typeface="맑은 고딕" pitchFamily="50" charset="-127"/>
        </a:defRPr>
      </a:lvl5pPr>
      <a:lvl6pPr marL="2076450" indent="-182563" algn="l" rtl="0" fontAlgn="base" latinLnBrk="1">
        <a:spcBef>
          <a:spcPct val="20000"/>
        </a:spcBef>
        <a:spcAft>
          <a:spcPct val="0"/>
        </a:spcAft>
        <a:buChar char="•"/>
        <a:defRPr kumimoji="1" sz="1200">
          <a:solidFill>
            <a:schemeClr val="tx1"/>
          </a:solidFill>
          <a:latin typeface="+mn-lt"/>
          <a:ea typeface="+mn-ea"/>
        </a:defRPr>
      </a:lvl6pPr>
      <a:lvl7pPr marL="2533650" indent="-182563" algn="l" rtl="0" fontAlgn="base" latinLnBrk="1">
        <a:spcBef>
          <a:spcPct val="20000"/>
        </a:spcBef>
        <a:spcAft>
          <a:spcPct val="0"/>
        </a:spcAft>
        <a:buChar char="•"/>
        <a:defRPr kumimoji="1" sz="1200">
          <a:solidFill>
            <a:schemeClr val="tx1"/>
          </a:solidFill>
          <a:latin typeface="+mn-lt"/>
          <a:ea typeface="+mn-ea"/>
        </a:defRPr>
      </a:lvl7pPr>
      <a:lvl8pPr marL="2990850" indent="-182563" algn="l" rtl="0" fontAlgn="base" latinLnBrk="1">
        <a:spcBef>
          <a:spcPct val="20000"/>
        </a:spcBef>
        <a:spcAft>
          <a:spcPct val="0"/>
        </a:spcAft>
        <a:buChar char="•"/>
        <a:defRPr kumimoji="1" sz="1200">
          <a:solidFill>
            <a:schemeClr val="tx1"/>
          </a:solidFill>
          <a:latin typeface="+mn-lt"/>
          <a:ea typeface="+mn-ea"/>
        </a:defRPr>
      </a:lvl8pPr>
      <a:lvl9pPr marL="3448050" indent="-182563" algn="l" rtl="0" fontAlgn="base" latinLnBrk="1">
        <a:spcBef>
          <a:spcPct val="20000"/>
        </a:spcBef>
        <a:spcAft>
          <a:spcPct val="0"/>
        </a:spcAft>
        <a:buChar char="•"/>
        <a:defRPr kumimoji="1" sz="12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직사각형 9">
            <a:extLst>
              <a:ext uri="{FF2B5EF4-FFF2-40B4-BE49-F238E27FC236}">
                <a16:creationId xmlns:a16="http://schemas.microsoft.com/office/drawing/2014/main" id="{D0753949-B8AE-4600-B53F-598BAC027F37}"/>
              </a:ext>
            </a:extLst>
          </p:cNvPr>
          <p:cNvSpPr>
            <a:spLocks noChangeArrowheads="1"/>
          </p:cNvSpPr>
          <p:nvPr userDrawn="1"/>
        </p:nvSpPr>
        <p:spPr bwMode="auto">
          <a:xfrm flipV="1">
            <a:off x="0" y="44450"/>
            <a:ext cx="9906000" cy="431800"/>
          </a:xfrm>
          <a:prstGeom prst="rect">
            <a:avLst/>
          </a:prstGeom>
          <a:solidFill>
            <a:srgbClr val="0099CC"/>
          </a:solidFill>
          <a:ln>
            <a:noFill/>
          </a:ln>
        </p:spPr>
        <p:txBody>
          <a:bodyPr wrap="none" anchor="ctr"/>
          <a:lstStyle>
            <a:lvl1pPr algn="ctr"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1pPr>
            <a:lvl2pPr marL="742950" indent="-285750" algn="ctr"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2pPr>
            <a:lvl3pPr marL="1143000" indent="-228600" algn="ctr"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3pPr>
            <a:lvl4pPr marL="1600200" indent="-228600" algn="ctr"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4pPr>
            <a:lvl5pPr marL="2057400" indent="-228600" algn="ctr"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9pPr>
          </a:lstStyle>
          <a:p>
            <a:pPr eaLnBrk="1" hangingPunct="1">
              <a:defRPr/>
            </a:pPr>
            <a:endParaRPr lang="ko-KR" altLang="en-US"/>
          </a:p>
        </p:txBody>
      </p:sp>
      <p:sp>
        <p:nvSpPr>
          <p:cNvPr id="987139" name="Text Box 3">
            <a:extLst>
              <a:ext uri="{FF2B5EF4-FFF2-40B4-BE49-F238E27FC236}">
                <a16:creationId xmlns:a16="http://schemas.microsoft.com/office/drawing/2014/main" id="{54BC9F07-552B-4618-A174-50E69E08E237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4522788" y="6608763"/>
            <a:ext cx="854075" cy="2159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>
            <a:lvl1pPr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1pPr>
            <a:lvl2pPr marL="742950" indent="-285750"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2pPr>
            <a:lvl3pPr marL="1143000" indent="-228600"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3pPr>
            <a:lvl4pPr marL="1600200" indent="-228600"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4pPr>
            <a:lvl5pPr marL="2057400" indent="-228600"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9pPr>
          </a:lstStyle>
          <a:p>
            <a:pPr algn="ctr" eaLnBrk="1" hangingPunct="1">
              <a:spcBef>
                <a:spcPct val="50000"/>
              </a:spcBef>
              <a:defRPr/>
            </a:pPr>
            <a:r>
              <a:rPr lang="en-US" altLang="ko-KR" sz="800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-</a:t>
            </a:r>
            <a:fld id="{6CA3F26F-25AD-4F3A-85EB-A2D1030CB026}" type="slidenum">
              <a:rPr lang="en-US" altLang="ko-KR" sz="800" smtClean="0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pPr algn="ctr" eaLnBrk="1" hangingPunct="1">
                <a:spcBef>
                  <a:spcPct val="50000"/>
                </a:spcBef>
                <a:defRPr/>
              </a:pPr>
              <a:t>‹#›</a:t>
            </a:fld>
            <a:r>
              <a:rPr lang="en-US" altLang="ko-KR" sz="800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-</a:t>
            </a:r>
          </a:p>
        </p:txBody>
      </p:sp>
      <p:sp>
        <p:nvSpPr>
          <p:cNvPr id="2054" name="직사각형 1">
            <a:extLst>
              <a:ext uri="{FF2B5EF4-FFF2-40B4-BE49-F238E27FC236}">
                <a16:creationId xmlns:a16="http://schemas.microsoft.com/office/drawing/2014/main" id="{2531DA00-7E83-4486-A566-18843E63D54B}"/>
              </a:ext>
            </a:extLst>
          </p:cNvPr>
          <p:cNvSpPr>
            <a:spLocks noChangeArrowheads="1"/>
          </p:cNvSpPr>
          <p:nvPr userDrawn="1"/>
        </p:nvSpPr>
        <p:spPr bwMode="auto">
          <a:xfrm flipV="1">
            <a:off x="273050" y="6551613"/>
            <a:ext cx="9355138" cy="46037"/>
          </a:xfrm>
          <a:prstGeom prst="rect">
            <a:avLst/>
          </a:prstGeom>
          <a:solidFill>
            <a:srgbClr val="99CCFF"/>
          </a:solidFill>
          <a:ln>
            <a:noFill/>
          </a:ln>
        </p:spPr>
        <p:txBody>
          <a:bodyPr wrap="none" anchor="ctr"/>
          <a:lstStyle>
            <a:lvl1pPr algn="ctr"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1pPr>
            <a:lvl2pPr marL="742950" indent="-285750" algn="ctr"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2pPr>
            <a:lvl3pPr marL="1143000" indent="-228600" algn="ctr"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3pPr>
            <a:lvl4pPr marL="1600200" indent="-228600" algn="ctr"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4pPr>
            <a:lvl5pPr marL="2057400" indent="-228600" algn="ctr"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9pPr>
          </a:lstStyle>
          <a:p>
            <a:pPr eaLnBrk="1" hangingPunct="1">
              <a:defRPr/>
            </a:pPr>
            <a:endParaRPr lang="ko-KR" altLang="en-US"/>
          </a:p>
        </p:txBody>
      </p:sp>
      <p:sp>
        <p:nvSpPr>
          <p:cNvPr id="2055" name="직사각형 11">
            <a:extLst>
              <a:ext uri="{FF2B5EF4-FFF2-40B4-BE49-F238E27FC236}">
                <a16:creationId xmlns:a16="http://schemas.microsoft.com/office/drawing/2014/main" id="{4FD20CB9-5AA5-4479-9B4D-6905B1D4350A}"/>
              </a:ext>
            </a:extLst>
          </p:cNvPr>
          <p:cNvSpPr>
            <a:spLocks noChangeArrowheads="1"/>
          </p:cNvSpPr>
          <p:nvPr userDrawn="1"/>
        </p:nvSpPr>
        <p:spPr bwMode="auto">
          <a:xfrm flipV="1">
            <a:off x="0" y="-26988"/>
            <a:ext cx="9906000" cy="46038"/>
          </a:xfrm>
          <a:prstGeom prst="rect">
            <a:avLst/>
          </a:prstGeom>
          <a:solidFill>
            <a:srgbClr val="0099CC"/>
          </a:solidFill>
          <a:ln>
            <a:noFill/>
          </a:ln>
        </p:spPr>
        <p:txBody>
          <a:bodyPr wrap="none" anchor="ctr"/>
          <a:lstStyle>
            <a:lvl1pPr algn="ctr"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1pPr>
            <a:lvl2pPr marL="742950" indent="-285750" algn="ctr"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2pPr>
            <a:lvl3pPr marL="1143000" indent="-228600" algn="ctr"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3pPr>
            <a:lvl4pPr marL="1600200" indent="-228600" algn="ctr"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4pPr>
            <a:lvl5pPr marL="2057400" indent="-228600" algn="ctr"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9pPr>
          </a:lstStyle>
          <a:p>
            <a:pPr eaLnBrk="1" hangingPunct="1">
              <a:defRPr/>
            </a:pPr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852" r:id="rId1"/>
    <p:sldLayoutId id="2147484853" r:id="rId2"/>
  </p:sldLayoutIdLst>
  <p:txStyles>
    <p:titleStyle>
      <a:lvl1pPr algn="l" rtl="0" eaLnBrk="0" fontAlgn="base" latinLnBrk="1" hangingPunct="0">
        <a:spcBef>
          <a:spcPct val="0"/>
        </a:spcBef>
        <a:spcAft>
          <a:spcPct val="0"/>
        </a:spcAft>
        <a:defRPr kumimoji="1" sz="1400">
          <a:solidFill>
            <a:schemeClr val="tx2"/>
          </a:solidFill>
          <a:latin typeface="맑은 고딕" pitchFamily="50" charset="-127"/>
          <a:ea typeface="맑은 고딕" pitchFamily="50" charset="-127"/>
          <a:cs typeface="+mj-cs"/>
        </a:defRPr>
      </a:lvl1pPr>
      <a:lvl2pPr algn="l" rtl="0" eaLnBrk="0" fontAlgn="base" latinLnBrk="1" hangingPunct="0">
        <a:spcBef>
          <a:spcPct val="0"/>
        </a:spcBef>
        <a:spcAft>
          <a:spcPct val="0"/>
        </a:spcAft>
        <a:defRPr kumimoji="1" sz="1400">
          <a:solidFill>
            <a:schemeClr val="tx2"/>
          </a:solidFill>
          <a:latin typeface="맑은 고딕" pitchFamily="50" charset="-127"/>
          <a:ea typeface="맑은 고딕" pitchFamily="50" charset="-127"/>
        </a:defRPr>
      </a:lvl2pPr>
      <a:lvl3pPr algn="l" rtl="0" eaLnBrk="0" fontAlgn="base" latinLnBrk="1" hangingPunct="0">
        <a:spcBef>
          <a:spcPct val="0"/>
        </a:spcBef>
        <a:spcAft>
          <a:spcPct val="0"/>
        </a:spcAft>
        <a:defRPr kumimoji="1" sz="1400">
          <a:solidFill>
            <a:schemeClr val="tx2"/>
          </a:solidFill>
          <a:latin typeface="맑은 고딕" pitchFamily="50" charset="-127"/>
          <a:ea typeface="맑은 고딕" pitchFamily="50" charset="-127"/>
        </a:defRPr>
      </a:lvl3pPr>
      <a:lvl4pPr algn="l" rtl="0" eaLnBrk="0" fontAlgn="base" latinLnBrk="1" hangingPunct="0">
        <a:spcBef>
          <a:spcPct val="0"/>
        </a:spcBef>
        <a:spcAft>
          <a:spcPct val="0"/>
        </a:spcAft>
        <a:defRPr kumimoji="1" sz="1400">
          <a:solidFill>
            <a:schemeClr val="tx2"/>
          </a:solidFill>
          <a:latin typeface="맑은 고딕" pitchFamily="50" charset="-127"/>
          <a:ea typeface="맑은 고딕" pitchFamily="50" charset="-127"/>
        </a:defRPr>
      </a:lvl4pPr>
      <a:lvl5pPr algn="l" rtl="0" eaLnBrk="0" fontAlgn="base" latinLnBrk="1" hangingPunct="0">
        <a:spcBef>
          <a:spcPct val="0"/>
        </a:spcBef>
        <a:spcAft>
          <a:spcPct val="0"/>
        </a:spcAft>
        <a:defRPr kumimoji="1" sz="1400">
          <a:solidFill>
            <a:schemeClr val="tx2"/>
          </a:solidFill>
          <a:latin typeface="맑은 고딕" pitchFamily="50" charset="-127"/>
          <a:ea typeface="맑은 고딕" pitchFamily="50" charset="-127"/>
        </a:defRPr>
      </a:lvl5pPr>
      <a:lvl6pPr marL="457200" algn="l" rtl="0" fontAlgn="base" latinLnBrk="1">
        <a:spcBef>
          <a:spcPct val="0"/>
        </a:spcBef>
        <a:spcAft>
          <a:spcPct val="0"/>
        </a:spcAft>
        <a:defRPr kumimoji="1" sz="1400">
          <a:solidFill>
            <a:schemeClr val="tx2"/>
          </a:solidFill>
          <a:latin typeface="굴림" pitchFamily="50" charset="-127"/>
          <a:ea typeface="굴림" pitchFamily="50" charset="-127"/>
        </a:defRPr>
      </a:lvl6pPr>
      <a:lvl7pPr marL="914400" algn="l" rtl="0" fontAlgn="base" latinLnBrk="1">
        <a:spcBef>
          <a:spcPct val="0"/>
        </a:spcBef>
        <a:spcAft>
          <a:spcPct val="0"/>
        </a:spcAft>
        <a:defRPr kumimoji="1" sz="1400">
          <a:solidFill>
            <a:schemeClr val="tx2"/>
          </a:solidFill>
          <a:latin typeface="굴림" pitchFamily="50" charset="-127"/>
          <a:ea typeface="굴림" pitchFamily="50" charset="-127"/>
        </a:defRPr>
      </a:lvl7pPr>
      <a:lvl8pPr marL="1371600" algn="l" rtl="0" fontAlgn="base" latinLnBrk="1">
        <a:spcBef>
          <a:spcPct val="0"/>
        </a:spcBef>
        <a:spcAft>
          <a:spcPct val="0"/>
        </a:spcAft>
        <a:defRPr kumimoji="1" sz="1400">
          <a:solidFill>
            <a:schemeClr val="tx2"/>
          </a:solidFill>
          <a:latin typeface="굴림" pitchFamily="50" charset="-127"/>
          <a:ea typeface="굴림" pitchFamily="50" charset="-127"/>
        </a:defRPr>
      </a:lvl8pPr>
      <a:lvl9pPr marL="1828800" algn="l" rtl="0" fontAlgn="base" latinLnBrk="1">
        <a:spcBef>
          <a:spcPct val="0"/>
        </a:spcBef>
        <a:spcAft>
          <a:spcPct val="0"/>
        </a:spcAft>
        <a:defRPr kumimoji="1" sz="1400">
          <a:solidFill>
            <a:schemeClr val="tx2"/>
          </a:solidFill>
          <a:latin typeface="굴림" pitchFamily="50" charset="-127"/>
          <a:ea typeface="굴림" pitchFamily="50" charset="-127"/>
        </a:defRPr>
      </a:lvl9pPr>
    </p:titleStyle>
    <p:bodyStyle>
      <a:lvl1pPr marL="180975" indent="-180975" algn="l" rtl="0" eaLnBrk="0" fontAlgn="base" latinLnBrk="1" hangingPunct="0">
        <a:spcBef>
          <a:spcPct val="20000"/>
        </a:spcBef>
        <a:spcAft>
          <a:spcPct val="0"/>
        </a:spcAft>
        <a:buChar char="•"/>
        <a:defRPr kumimoji="1" sz="1200">
          <a:solidFill>
            <a:schemeClr val="tx1"/>
          </a:solidFill>
          <a:latin typeface="맑은 고딕" pitchFamily="50" charset="-127"/>
          <a:ea typeface="맑은 고딕" pitchFamily="50" charset="-127"/>
          <a:cs typeface="+mn-cs"/>
        </a:defRPr>
      </a:lvl1pPr>
      <a:lvl2pPr marL="542925" indent="-182563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1200">
          <a:solidFill>
            <a:schemeClr val="tx1"/>
          </a:solidFill>
          <a:latin typeface="맑은 고딕" pitchFamily="50" charset="-127"/>
          <a:ea typeface="맑은 고딕" pitchFamily="50" charset="-127"/>
        </a:defRPr>
      </a:lvl2pPr>
      <a:lvl3pPr marL="895350" indent="-173038" algn="l" rtl="0" eaLnBrk="0" fontAlgn="base" latinLnBrk="1" hangingPunct="0">
        <a:spcBef>
          <a:spcPct val="20000"/>
        </a:spcBef>
        <a:spcAft>
          <a:spcPct val="0"/>
        </a:spcAft>
        <a:buChar char="•"/>
        <a:defRPr kumimoji="1" sz="1200">
          <a:solidFill>
            <a:schemeClr val="tx1"/>
          </a:solidFill>
          <a:latin typeface="맑은 고딕" pitchFamily="50" charset="-127"/>
          <a:ea typeface="맑은 고딕" pitchFamily="50" charset="-127"/>
        </a:defRPr>
      </a:lvl3pPr>
      <a:lvl4pPr marL="1257300" indent="-182563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1200">
          <a:solidFill>
            <a:schemeClr val="tx1"/>
          </a:solidFill>
          <a:latin typeface="맑은 고딕" pitchFamily="50" charset="-127"/>
          <a:ea typeface="맑은 고딕" pitchFamily="50" charset="-127"/>
        </a:defRPr>
      </a:lvl4pPr>
      <a:lvl5pPr marL="1619250" indent="-182563" algn="l" rtl="0" eaLnBrk="0" fontAlgn="base" latinLnBrk="1" hangingPunct="0">
        <a:spcBef>
          <a:spcPct val="20000"/>
        </a:spcBef>
        <a:spcAft>
          <a:spcPct val="0"/>
        </a:spcAft>
        <a:buChar char="•"/>
        <a:defRPr kumimoji="1" sz="1200">
          <a:solidFill>
            <a:schemeClr val="tx1"/>
          </a:solidFill>
          <a:latin typeface="맑은 고딕" pitchFamily="50" charset="-127"/>
          <a:ea typeface="맑은 고딕" pitchFamily="50" charset="-127"/>
        </a:defRPr>
      </a:lvl5pPr>
      <a:lvl6pPr marL="2076450" indent="-182563" algn="l" rtl="0" fontAlgn="base" latinLnBrk="1">
        <a:spcBef>
          <a:spcPct val="20000"/>
        </a:spcBef>
        <a:spcAft>
          <a:spcPct val="0"/>
        </a:spcAft>
        <a:buChar char="•"/>
        <a:defRPr kumimoji="1" sz="1200">
          <a:solidFill>
            <a:schemeClr val="tx1"/>
          </a:solidFill>
          <a:latin typeface="+mn-lt"/>
          <a:ea typeface="+mn-ea"/>
        </a:defRPr>
      </a:lvl6pPr>
      <a:lvl7pPr marL="2533650" indent="-182563" algn="l" rtl="0" fontAlgn="base" latinLnBrk="1">
        <a:spcBef>
          <a:spcPct val="20000"/>
        </a:spcBef>
        <a:spcAft>
          <a:spcPct val="0"/>
        </a:spcAft>
        <a:buChar char="•"/>
        <a:defRPr kumimoji="1" sz="1200">
          <a:solidFill>
            <a:schemeClr val="tx1"/>
          </a:solidFill>
          <a:latin typeface="+mn-lt"/>
          <a:ea typeface="+mn-ea"/>
        </a:defRPr>
      </a:lvl7pPr>
      <a:lvl8pPr marL="2990850" indent="-182563" algn="l" rtl="0" fontAlgn="base" latinLnBrk="1">
        <a:spcBef>
          <a:spcPct val="20000"/>
        </a:spcBef>
        <a:spcAft>
          <a:spcPct val="0"/>
        </a:spcAft>
        <a:buChar char="•"/>
        <a:defRPr kumimoji="1" sz="1200">
          <a:solidFill>
            <a:schemeClr val="tx1"/>
          </a:solidFill>
          <a:latin typeface="+mn-lt"/>
          <a:ea typeface="+mn-ea"/>
        </a:defRPr>
      </a:lvl8pPr>
      <a:lvl9pPr marL="3448050" indent="-182563" algn="l" rtl="0" fontAlgn="base" latinLnBrk="1">
        <a:spcBef>
          <a:spcPct val="20000"/>
        </a:spcBef>
        <a:spcAft>
          <a:spcPct val="0"/>
        </a:spcAft>
        <a:buChar char="•"/>
        <a:defRPr kumimoji="1" sz="12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5">
            <a:extLst>
              <a:ext uri="{FF2B5EF4-FFF2-40B4-BE49-F238E27FC236}">
                <a16:creationId xmlns:a16="http://schemas.microsoft.com/office/drawing/2014/main" id="{FE851E22-F684-42EF-8102-36BD590DCE3D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273050" y="1125538"/>
            <a:ext cx="9432925" cy="5256212"/>
          </a:xfrm>
          <a:prstGeom prst="rect">
            <a:avLst/>
          </a:prstGeom>
          <a:noFill/>
          <a:ln>
            <a:noFill/>
          </a:ln>
        </p:spPr>
        <p:txBody>
          <a:bodyPr/>
          <a:lstStyle>
            <a:lvl1pPr algn="ctr"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1pPr>
            <a:lvl2pPr algn="ctr"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2pPr>
            <a:lvl3pPr algn="ctr"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3pPr>
            <a:lvl4pPr algn="ctr"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4pPr>
            <a:lvl5pPr algn="ctr"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5pPr>
            <a:lvl6pPr marL="457200" algn="ctr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6pPr>
            <a:lvl7pPr marL="914400" algn="ctr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7pPr>
            <a:lvl8pPr marL="1371600" algn="ctr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8pPr>
            <a:lvl9pPr marL="1828800" algn="ctr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9pPr>
          </a:lstStyle>
          <a:p>
            <a:pPr latinLnBrk="1">
              <a:defRPr/>
            </a:pPr>
            <a:r>
              <a:rPr lang="ko-KR" altLang="en-US" sz="4400">
                <a:solidFill>
                  <a:schemeClr val="tx2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                  </a:t>
            </a:r>
          </a:p>
          <a:p>
            <a:pPr marL="0" lvl="1" latinLnBrk="1">
              <a:defRPr/>
            </a:pPr>
            <a:r>
              <a:rPr lang="ko-KR" altLang="en-US" sz="4400">
                <a:solidFill>
                  <a:schemeClr val="tx2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     </a:t>
            </a:r>
          </a:p>
          <a:p>
            <a:pPr marL="0" lvl="2" latinLnBrk="1">
              <a:defRPr/>
            </a:pPr>
            <a:r>
              <a:rPr lang="ko-KR" altLang="en-US" sz="4400">
                <a:solidFill>
                  <a:schemeClr val="tx2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     </a:t>
            </a:r>
          </a:p>
          <a:p>
            <a:pPr marL="0" lvl="3" latinLnBrk="1">
              <a:defRPr/>
            </a:pPr>
            <a:r>
              <a:rPr lang="ko-KR" altLang="en-US" sz="4400">
                <a:solidFill>
                  <a:schemeClr val="tx2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     </a:t>
            </a:r>
          </a:p>
          <a:p>
            <a:pPr marL="0" lvl="4" latinLnBrk="1">
              <a:defRPr/>
            </a:pPr>
            <a:r>
              <a:rPr lang="ko-KR" altLang="en-US" sz="4400">
                <a:solidFill>
                  <a:schemeClr val="tx2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      </a:t>
            </a:r>
          </a:p>
        </p:txBody>
      </p:sp>
      <p:sp>
        <p:nvSpPr>
          <p:cNvPr id="21" name="Text Box 3">
            <a:extLst>
              <a:ext uri="{FF2B5EF4-FFF2-40B4-BE49-F238E27FC236}">
                <a16:creationId xmlns:a16="http://schemas.microsoft.com/office/drawing/2014/main" id="{B31EDB59-1272-457A-91D3-B2B9C0DD71C8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4530725" y="6597650"/>
            <a:ext cx="854075" cy="2159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>
            <a:lvl1pPr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1pPr>
            <a:lvl2pPr marL="742950" indent="-285750"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2pPr>
            <a:lvl3pPr marL="1143000" indent="-228600"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3pPr>
            <a:lvl4pPr marL="1600200" indent="-228600"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4pPr>
            <a:lvl5pPr marL="2057400" indent="-228600"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9pPr>
          </a:lstStyle>
          <a:p>
            <a:pPr algn="ctr" eaLnBrk="1" hangingPunct="1">
              <a:spcBef>
                <a:spcPct val="50000"/>
              </a:spcBef>
              <a:defRPr/>
            </a:pPr>
            <a:r>
              <a:rPr lang="en-US" altLang="ko-KR" sz="800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-</a:t>
            </a:r>
            <a:fld id="{8B52216F-4533-472E-9126-F418E5B1DD0E}" type="slidenum">
              <a:rPr lang="en-US" altLang="ko-KR" sz="800" smtClean="0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pPr algn="ctr" eaLnBrk="1" hangingPunct="1">
                <a:spcBef>
                  <a:spcPct val="50000"/>
                </a:spcBef>
                <a:defRPr/>
              </a:pPr>
              <a:t>‹#›</a:t>
            </a:fld>
            <a:r>
              <a:rPr lang="en-US" altLang="ko-KR" sz="800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-</a:t>
            </a:r>
          </a:p>
        </p:txBody>
      </p:sp>
      <p:graphicFrame>
        <p:nvGraphicFramePr>
          <p:cNvPr id="13" name="표 12">
            <a:extLst>
              <a:ext uri="{FF2B5EF4-FFF2-40B4-BE49-F238E27FC236}">
                <a16:creationId xmlns:a16="http://schemas.microsoft.com/office/drawing/2014/main" id="{B044FEE1-B28A-43B7-8DC7-FFCF0A4D6BDF}"/>
              </a:ext>
            </a:extLst>
          </p:cNvPr>
          <p:cNvGraphicFramePr>
            <a:graphicFrameLocks noGrp="1"/>
          </p:cNvGraphicFramePr>
          <p:nvPr/>
        </p:nvGraphicFramePr>
        <p:xfrm>
          <a:off x="0" y="9525"/>
          <a:ext cx="9906000" cy="658812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2083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8699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8384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7845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1019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352996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3378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1438901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243326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화면명</a:t>
                      </a:r>
                      <a:endParaRPr kumimoji="1" lang="en-US" altLang="ko-KR" sz="9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1444" marR="91444" marT="45719" marB="45719"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900" b="1" dirty="0" err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코리안넷</a:t>
                      </a:r>
                      <a:endParaRPr lang="ko-KR" altLang="en-US" sz="90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Arial" pitchFamily="34" charset="0"/>
                      </a:endParaRPr>
                    </a:p>
                  </a:txBody>
                  <a:tcPr marL="91444" marR="91444" marT="45719" marB="45719"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900" b="1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화면 </a:t>
                      </a:r>
                      <a:r>
                        <a:rPr lang="en-US" altLang="ko-KR" sz="900" b="1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ID</a:t>
                      </a:r>
                      <a:endParaRPr lang="ko-KR" altLang="en-US" sz="900" b="1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1444" marR="91444" marT="45719" marB="45719"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900" b="1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1444" marR="91444" marT="45719" marB="45719"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900" b="1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화면 </a:t>
                      </a:r>
                      <a:r>
                        <a:rPr lang="en-US" altLang="ko-KR" sz="900" b="1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TYPE </a:t>
                      </a:r>
                      <a:endParaRPr lang="ko-KR" altLang="en-US" sz="900" b="1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1444" marR="91444" marT="45719" marB="45719"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900" b="1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1444" marR="91444" marT="45719" marB="45719"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900" b="1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작성자</a:t>
                      </a:r>
                    </a:p>
                  </a:txBody>
                  <a:tcPr marL="91444" marR="91444" marT="45719" marB="45719"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900" b="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김지영</a:t>
                      </a:r>
                    </a:p>
                  </a:txBody>
                  <a:tcPr marL="91444" marR="91444" marT="45719" marB="45719"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344799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9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1444" marR="91444" marT="45719" marB="45719"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 gridSpan="5">
                  <a:txBody>
                    <a:bodyPr/>
                    <a:lstStyle/>
                    <a:p>
                      <a:pPr latinLnBrk="1"/>
                      <a:endParaRPr lang="ko-KR" altLang="en-US" sz="900" b="1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1444" marR="91444" marT="45719" marB="45719"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900" b="1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900" b="1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900" b="1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900" b="1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l" latinLnBrk="1"/>
                      <a:endParaRPr lang="ko-KR" altLang="en-US" sz="900" b="1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맑은 고딕" pitchFamily="50" charset="-127"/>
                        <a:ea typeface="맑은 고딕" pitchFamily="50" charset="-127"/>
                        <a:cs typeface="Arial" pitchFamily="34" charset="0"/>
                      </a:endParaRPr>
                    </a:p>
                  </a:txBody>
                  <a:tcPr marL="91444" marR="91444" marT="45719" marB="45719"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latinLnBrk="1"/>
                      <a:endParaRPr lang="ko-KR" altLang="en-US" sz="900" b="0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Arial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6" name="직사각형 15">
            <a:extLst>
              <a:ext uri="{FF2B5EF4-FFF2-40B4-BE49-F238E27FC236}">
                <a16:creationId xmlns:a16="http://schemas.microsoft.com/office/drawing/2014/main" id="{C220BE14-C466-4F5E-A194-3F5C9559CC7F}"/>
              </a:ext>
            </a:extLst>
          </p:cNvPr>
          <p:cNvSpPr/>
          <p:nvPr userDrawn="1"/>
        </p:nvSpPr>
        <p:spPr bwMode="auto">
          <a:xfrm>
            <a:off x="7832725" y="260350"/>
            <a:ext cx="2073275" cy="144463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 w="127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algn="ctr" eaLnBrk="1" hangingPunct="1">
              <a:defRPr/>
            </a:pPr>
            <a:r>
              <a:rPr lang="en-US" altLang="ko-KR" sz="70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Description</a:t>
            </a:r>
            <a:endParaRPr lang="ko-KR" altLang="en-US" sz="700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103" name="Text Box 15">
            <a:extLst>
              <a:ext uri="{FF2B5EF4-FFF2-40B4-BE49-F238E27FC236}">
                <a16:creationId xmlns:a16="http://schemas.microsoft.com/office/drawing/2014/main" id="{FEA37844-07C2-4037-AE96-73C11074576E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7832725" y="6597650"/>
            <a:ext cx="2073275" cy="215900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algn="ctr"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1pPr>
            <a:lvl2pPr marL="742950" indent="-285750" algn="ctr"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2pPr>
            <a:lvl3pPr marL="1143000" indent="-228600" algn="ctr"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3pPr>
            <a:lvl4pPr marL="1600200" indent="-228600" algn="ctr"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4pPr>
            <a:lvl5pPr marL="2057400" indent="-228600" algn="ctr"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9pPr>
          </a:lstStyle>
          <a:p>
            <a:pPr eaLnBrk="1" hangingPunct="1">
              <a:defRPr/>
            </a:pPr>
            <a:r>
              <a:rPr lang="en-US" altLang="ko-KR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Copyright ⓒ 2014 www.Korean.net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854" r:id="rId1"/>
    <p:sldLayoutId id="2147484855" r:id="rId2"/>
  </p:sldLayoutIdLst>
  <p:txStyles>
    <p:titleStyle>
      <a:lvl1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2pPr>
      <a:lvl3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3pPr>
      <a:lvl4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4pPr>
      <a:lvl5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5pPr>
      <a:lvl6pPr marL="4572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6pPr>
      <a:lvl7pPr marL="9144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7pPr>
      <a:lvl8pPr marL="13716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8pPr>
      <a:lvl9pPr marL="18288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9pPr>
    </p:titleStyle>
    <p:bodyStyle>
      <a:lvl1pPr marL="342900" indent="-342900" algn="l" rtl="0" eaLnBrk="0" fontAlgn="base" latinLnBrk="1" hangingPunct="0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latinLnBrk="1" hangingPunct="0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latinLnBrk="1" hangingPunct="0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5">
            <a:extLst>
              <a:ext uri="{FF2B5EF4-FFF2-40B4-BE49-F238E27FC236}">
                <a16:creationId xmlns:a16="http://schemas.microsoft.com/office/drawing/2014/main" id="{CE844612-8772-4909-9A50-7E48DB0B8FC5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273050" y="1125538"/>
            <a:ext cx="9432925" cy="5256212"/>
          </a:xfrm>
          <a:prstGeom prst="rect">
            <a:avLst/>
          </a:prstGeom>
          <a:noFill/>
          <a:ln>
            <a:noFill/>
          </a:ln>
        </p:spPr>
        <p:txBody>
          <a:bodyPr/>
          <a:lstStyle>
            <a:lvl1pPr algn="ctr"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1pPr>
            <a:lvl2pPr algn="ctr"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2pPr>
            <a:lvl3pPr algn="ctr"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3pPr>
            <a:lvl4pPr algn="ctr"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4pPr>
            <a:lvl5pPr algn="ctr"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5pPr>
            <a:lvl6pPr marL="457200" algn="ctr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6pPr>
            <a:lvl7pPr marL="914400" algn="ctr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7pPr>
            <a:lvl8pPr marL="1371600" algn="ctr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8pPr>
            <a:lvl9pPr marL="1828800" algn="ctr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9pPr>
          </a:lstStyle>
          <a:p>
            <a:pPr latinLnBrk="1">
              <a:defRPr/>
            </a:pPr>
            <a:r>
              <a:rPr lang="ko-KR" altLang="en-US" sz="4400">
                <a:solidFill>
                  <a:schemeClr val="tx2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                  </a:t>
            </a:r>
          </a:p>
          <a:p>
            <a:pPr marL="0" lvl="1" latinLnBrk="1">
              <a:defRPr/>
            </a:pPr>
            <a:r>
              <a:rPr lang="ko-KR" altLang="en-US" sz="4400">
                <a:solidFill>
                  <a:schemeClr val="tx2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     </a:t>
            </a:r>
          </a:p>
          <a:p>
            <a:pPr marL="0" lvl="2" latinLnBrk="1">
              <a:defRPr/>
            </a:pPr>
            <a:r>
              <a:rPr lang="ko-KR" altLang="en-US" sz="4400">
                <a:solidFill>
                  <a:schemeClr val="tx2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     </a:t>
            </a:r>
          </a:p>
          <a:p>
            <a:pPr marL="0" lvl="3" latinLnBrk="1">
              <a:defRPr/>
            </a:pPr>
            <a:r>
              <a:rPr lang="ko-KR" altLang="en-US" sz="4400">
                <a:solidFill>
                  <a:schemeClr val="tx2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     </a:t>
            </a:r>
          </a:p>
          <a:p>
            <a:pPr marL="0" lvl="4" latinLnBrk="1">
              <a:defRPr/>
            </a:pPr>
            <a:r>
              <a:rPr lang="ko-KR" altLang="en-US" sz="4400">
                <a:solidFill>
                  <a:schemeClr val="tx2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      </a:t>
            </a:r>
          </a:p>
        </p:txBody>
      </p:sp>
      <p:sp>
        <p:nvSpPr>
          <p:cNvPr id="21" name="Text Box 3">
            <a:extLst>
              <a:ext uri="{FF2B5EF4-FFF2-40B4-BE49-F238E27FC236}">
                <a16:creationId xmlns:a16="http://schemas.microsoft.com/office/drawing/2014/main" id="{7B00636E-FF78-4536-A327-5325CB476488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4530725" y="6597650"/>
            <a:ext cx="854075" cy="2159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>
            <a:lvl1pPr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1pPr>
            <a:lvl2pPr marL="742950" indent="-285750"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2pPr>
            <a:lvl3pPr marL="1143000" indent="-228600"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3pPr>
            <a:lvl4pPr marL="1600200" indent="-228600"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4pPr>
            <a:lvl5pPr marL="2057400" indent="-228600"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9pPr>
          </a:lstStyle>
          <a:p>
            <a:pPr algn="ctr" eaLnBrk="1" hangingPunct="1">
              <a:spcBef>
                <a:spcPct val="50000"/>
              </a:spcBef>
              <a:defRPr/>
            </a:pPr>
            <a:r>
              <a:rPr lang="en-US" altLang="ko-KR" sz="800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-</a:t>
            </a:r>
            <a:fld id="{126B0878-71D2-4600-8D2F-A59045AA4E43}" type="slidenum">
              <a:rPr lang="en-US" altLang="ko-KR" sz="800" smtClean="0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pPr algn="ctr" eaLnBrk="1" hangingPunct="1">
                <a:spcBef>
                  <a:spcPct val="50000"/>
                </a:spcBef>
                <a:defRPr/>
              </a:pPr>
              <a:t>‹#›</a:t>
            </a:fld>
            <a:r>
              <a:rPr lang="en-US" altLang="ko-KR" sz="800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-</a:t>
            </a:r>
          </a:p>
        </p:txBody>
      </p:sp>
      <p:graphicFrame>
        <p:nvGraphicFramePr>
          <p:cNvPr id="13" name="표 12">
            <a:extLst>
              <a:ext uri="{FF2B5EF4-FFF2-40B4-BE49-F238E27FC236}">
                <a16:creationId xmlns:a16="http://schemas.microsoft.com/office/drawing/2014/main" id="{783C08BE-723A-4B75-8177-BCCEFD609CFA}"/>
              </a:ext>
            </a:extLst>
          </p:cNvPr>
          <p:cNvGraphicFramePr>
            <a:graphicFrameLocks noGrp="1"/>
          </p:cNvGraphicFramePr>
          <p:nvPr/>
        </p:nvGraphicFramePr>
        <p:xfrm>
          <a:off x="0" y="9525"/>
          <a:ext cx="9906000" cy="658812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2083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8699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8384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7845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1019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352996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3378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1438901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243326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화면명</a:t>
                      </a:r>
                      <a:endParaRPr kumimoji="1" lang="en-US" altLang="ko-KR" sz="9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1444" marR="91444" marT="45719" marB="45719"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900" b="1" dirty="0" err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업무연락방</a:t>
                      </a:r>
                      <a:endParaRPr lang="ko-KR" altLang="en-US" sz="90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Arial" pitchFamily="34" charset="0"/>
                      </a:endParaRPr>
                    </a:p>
                  </a:txBody>
                  <a:tcPr marL="91444" marR="91444" marT="45719" marB="45719"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900" b="1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화면 </a:t>
                      </a:r>
                      <a:r>
                        <a:rPr lang="en-US" altLang="ko-KR" sz="900" b="1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ID</a:t>
                      </a:r>
                      <a:endParaRPr lang="ko-KR" altLang="en-US" sz="900" b="1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1444" marR="91444" marT="45719" marB="45719"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900" b="1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1444" marR="91444" marT="45719" marB="45719"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900" b="1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화면 </a:t>
                      </a:r>
                      <a:r>
                        <a:rPr lang="en-US" altLang="ko-KR" sz="900" b="1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TYPE </a:t>
                      </a:r>
                      <a:endParaRPr lang="ko-KR" altLang="en-US" sz="900" b="1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1444" marR="91444" marT="45719" marB="45719"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900" b="1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1444" marR="91444" marT="45719" marB="45719"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900" b="1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작성자</a:t>
                      </a:r>
                    </a:p>
                  </a:txBody>
                  <a:tcPr marL="91444" marR="91444" marT="45719" marB="45719"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900" b="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김지영</a:t>
                      </a:r>
                    </a:p>
                  </a:txBody>
                  <a:tcPr marL="91444" marR="91444" marT="45719" marB="45719"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344799">
                <a:tc gridSpan="6">
                  <a:txBody>
                    <a:bodyPr/>
                    <a:lstStyle/>
                    <a:p>
                      <a:pPr marL="0" marR="0" lvl="0" indent="0" algn="l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9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1444" marR="91444" marT="45719" marB="45719"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900" b="1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1444" marR="91444" marT="45717" marB="45717"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900" b="1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900" b="1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900" b="1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900" b="1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l" latinLnBrk="1"/>
                      <a:endParaRPr lang="ko-KR" altLang="en-US" sz="900" b="1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맑은 고딕" pitchFamily="50" charset="-127"/>
                        <a:ea typeface="맑은 고딕" pitchFamily="50" charset="-127"/>
                        <a:cs typeface="Arial" pitchFamily="34" charset="0"/>
                      </a:endParaRPr>
                    </a:p>
                  </a:txBody>
                  <a:tcPr marL="91444" marR="91444" marT="45719" marB="45719"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latinLnBrk="1"/>
                      <a:endParaRPr lang="ko-KR" altLang="en-US" sz="900" b="0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Arial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6" name="직사각형 15">
            <a:extLst>
              <a:ext uri="{FF2B5EF4-FFF2-40B4-BE49-F238E27FC236}">
                <a16:creationId xmlns:a16="http://schemas.microsoft.com/office/drawing/2014/main" id="{452D68D9-296A-47E8-8CFB-6A5C7CB7AFDD}"/>
              </a:ext>
            </a:extLst>
          </p:cNvPr>
          <p:cNvSpPr/>
          <p:nvPr userDrawn="1"/>
        </p:nvSpPr>
        <p:spPr bwMode="auto">
          <a:xfrm>
            <a:off x="7832725" y="260350"/>
            <a:ext cx="2073275" cy="144463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 w="127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algn="ctr" eaLnBrk="1" hangingPunct="1">
              <a:defRPr/>
            </a:pPr>
            <a:r>
              <a:rPr lang="en-US" altLang="ko-KR" sz="70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Description</a:t>
            </a:r>
            <a:endParaRPr lang="ko-KR" altLang="en-US" sz="700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103" name="Text Box 15">
            <a:extLst>
              <a:ext uri="{FF2B5EF4-FFF2-40B4-BE49-F238E27FC236}">
                <a16:creationId xmlns:a16="http://schemas.microsoft.com/office/drawing/2014/main" id="{1AF547B2-63DA-4EFA-B2F9-850533CC68CA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7832725" y="6597650"/>
            <a:ext cx="2073275" cy="215900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algn="ctr"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1pPr>
            <a:lvl2pPr marL="742950" indent="-285750" algn="ctr"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2pPr>
            <a:lvl3pPr marL="1143000" indent="-228600" algn="ctr"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3pPr>
            <a:lvl4pPr marL="1600200" indent="-228600" algn="ctr"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4pPr>
            <a:lvl5pPr marL="2057400" indent="-228600" algn="ctr"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9pPr>
          </a:lstStyle>
          <a:p>
            <a:pPr eaLnBrk="1" hangingPunct="1">
              <a:defRPr/>
            </a:pPr>
            <a:r>
              <a:rPr lang="en-US" altLang="ko-KR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Copyright ⓒ 2014 www.Korean.net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856" r:id="rId1"/>
    <p:sldLayoutId id="2147484857" r:id="rId2"/>
  </p:sldLayoutIdLst>
  <p:txStyles>
    <p:titleStyle>
      <a:lvl1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2pPr>
      <a:lvl3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3pPr>
      <a:lvl4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4pPr>
      <a:lvl5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5pPr>
      <a:lvl6pPr marL="4572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6pPr>
      <a:lvl7pPr marL="9144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7pPr>
      <a:lvl8pPr marL="13716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8pPr>
      <a:lvl9pPr marL="18288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9pPr>
    </p:titleStyle>
    <p:bodyStyle>
      <a:lvl1pPr marL="342900" indent="-342900" algn="l" rtl="0" eaLnBrk="0" fontAlgn="base" latinLnBrk="1" hangingPunct="0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latinLnBrk="1" hangingPunct="0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latinLnBrk="1" hangingPunct="0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://www.korean.net/" TargetMode="Externa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" name="Group 5">
            <a:extLst>
              <a:ext uri="{FF2B5EF4-FFF2-40B4-BE49-F238E27FC236}">
                <a16:creationId xmlns:a16="http://schemas.microsoft.com/office/drawing/2014/main" id="{7088575F-8A65-44DE-A774-179161EE3EC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37454400"/>
              </p:ext>
            </p:extLst>
          </p:nvPr>
        </p:nvGraphicFramePr>
        <p:xfrm>
          <a:off x="344488" y="549275"/>
          <a:ext cx="9144000" cy="4022725"/>
        </p:xfrm>
        <a:graphic>
          <a:graphicData uri="http://schemas.openxmlformats.org/drawingml/2006/table">
            <a:tbl>
              <a:tblPr/>
              <a:tblGrid>
                <a:gridCol w="79208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3519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98448">
                <a:tc gridSpan="2">
                  <a:txBody>
                    <a:bodyPr/>
                    <a:lstStyle>
                      <a:lvl1pPr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</a:pPr>
                      <a:endParaRPr kumimoji="0" lang="en-US" altLang="ko-KR" sz="1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1437" marR="91437" marT="45734" marB="45734" anchor="ctr" horzOverflow="overflow">
                    <a:lnL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285864">
                <a:tc>
                  <a:txBody>
                    <a:bodyPr/>
                    <a:lstStyle>
                      <a:lvl1pPr marL="228600" indent="-228600"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228600" marR="0" lvl="0" indent="-228600" algn="ctr" defTabSz="914400" rtl="0" eaLnBrk="1" fontAlgn="ctr" latinLnBrk="1" hangingPunct="1">
                        <a:lnSpc>
                          <a:spcPct val="2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단체</a:t>
                      </a:r>
                      <a:endParaRPr kumimoji="1" lang="en-US" altLang="ko-KR" sz="12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marL="91437" marR="91437" marT="45734" marB="45734" anchor="ctr" horzOverflow="overflow">
                    <a:lnL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171450" indent="-171450"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171450" marR="0" lvl="0" indent="-17145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</a:pPr>
                      <a:endParaRPr kumimoji="0" lang="en-US" altLang="ko-KR" sz="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1437" marR="91437" marT="45734" marB="45734" anchor="ctr" horzOverflow="overflow">
                    <a:lnL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82619">
                <a:tc>
                  <a:txBody>
                    <a:bodyPr/>
                    <a:lstStyle>
                      <a:lvl1pPr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1</a:t>
                      </a:r>
                    </a:p>
                  </a:txBody>
                  <a:tcPr marL="91437" marR="91437" marT="45734" marB="45734" anchor="ctr" horzOverflow="overflow">
                    <a:lnL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171450" indent="-171450"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171450" marR="0" lvl="0" indent="-17145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ko-KR" altLang="en-US" sz="10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코리안넷</a:t>
                      </a:r>
                      <a:r>
                        <a:rPr kumimoji="0" lang="en-US" altLang="ko-KR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kumimoji="0" lang="en-US" altLang="ko-KR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hlinkClick r:id="rId2"/>
                        </a:rPr>
                        <a:t>www.korean.net</a:t>
                      </a:r>
                      <a:r>
                        <a:rPr kumimoji="0" lang="en-US" altLang="ko-KR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 </a:t>
                      </a:r>
                      <a:r>
                        <a:rPr kumimoji="0" lang="ko-KR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가입 및 단체 </a:t>
                      </a:r>
                      <a:r>
                        <a:rPr kumimoji="0" lang="en-US" altLang="ko-KR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ID </a:t>
                      </a:r>
                      <a:r>
                        <a:rPr kumimoji="0" lang="ko-KR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로그인</a:t>
                      </a:r>
                      <a:endParaRPr kumimoji="0" lang="en-US" altLang="ko-KR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171450" marR="0" lvl="0" indent="-17145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 </a:t>
                      </a:r>
                      <a:r>
                        <a:rPr kumimoji="0" lang="en-US" altLang="ko-KR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※</a:t>
                      </a:r>
                      <a:r>
                        <a:rPr kumimoji="0" lang="en-US" altLang="ko-KR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기 </a:t>
                      </a:r>
                      <a:r>
                        <a:rPr kumimoji="0" lang="en-US" altLang="ko-KR" sz="10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가입단체는</a:t>
                      </a:r>
                      <a:r>
                        <a:rPr kumimoji="0" lang="en-US" altLang="ko-KR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kumimoji="0" lang="en-US" altLang="ko-KR" sz="10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사용중인</a:t>
                      </a:r>
                      <a:r>
                        <a:rPr kumimoji="0" lang="en-US" altLang="ko-KR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ID/PW </a:t>
                      </a:r>
                      <a:r>
                        <a:rPr kumimoji="0" lang="en-US" altLang="ko-KR" sz="10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사용</a:t>
                      </a:r>
                      <a:endParaRPr kumimoji="0" lang="ko-KR" altLang="en-US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1437" marR="91437" marT="45734" marB="45734" anchor="ctr" horzOverflow="overflow">
                    <a:lnL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4021">
                <a:tc>
                  <a:txBody>
                    <a:bodyPr/>
                    <a:lstStyle>
                      <a:lvl1pPr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2.1</a:t>
                      </a:r>
                    </a:p>
                  </a:txBody>
                  <a:tcPr marL="91437" marR="91437" marT="45734" marB="45734" anchor="ctr" horzOverflow="overflow">
                    <a:lnL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171450" indent="-171450"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171450" marR="0" lvl="0" indent="-17145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ko-KR" altLang="en-US" sz="10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코리안넷</a:t>
                      </a:r>
                      <a:r>
                        <a:rPr kumimoji="0" lang="ko-KR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메인 </a:t>
                      </a:r>
                      <a:r>
                        <a:rPr kumimoji="0" lang="en-US" altLang="ko-KR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&gt; </a:t>
                      </a:r>
                      <a:r>
                        <a:rPr kumimoji="0" lang="ko-KR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재외동포지원 </a:t>
                      </a:r>
                      <a:r>
                        <a:rPr kumimoji="0" lang="en-US" altLang="ko-KR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&gt; </a:t>
                      </a:r>
                      <a:r>
                        <a:rPr kumimoji="0" lang="ko-KR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재외동포사업 </a:t>
                      </a:r>
                      <a:r>
                        <a:rPr kumimoji="0" lang="en-US" altLang="ko-KR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&gt;</a:t>
                      </a:r>
                      <a:r>
                        <a:rPr kumimoji="0" lang="ko-KR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사업 신청 </a:t>
                      </a:r>
                      <a:r>
                        <a:rPr kumimoji="0" lang="en-US" altLang="ko-KR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&gt; </a:t>
                      </a:r>
                      <a:r>
                        <a:rPr kumimoji="0" lang="ko-KR" altLang="en-US" sz="10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재일민단</a:t>
                      </a:r>
                      <a:r>
                        <a:rPr kumimoji="0" lang="ko-KR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지원사업 </a:t>
                      </a:r>
                      <a:r>
                        <a:rPr kumimoji="0" lang="en-US" altLang="ko-KR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&gt; </a:t>
                      </a:r>
                      <a:r>
                        <a:rPr kumimoji="0" lang="ko-KR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해당사업 선택 후 하단의 </a:t>
                      </a:r>
                      <a:r>
                        <a:rPr kumimoji="0" lang="en-US" altLang="ko-KR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“</a:t>
                      </a:r>
                      <a:r>
                        <a:rPr kumimoji="0" lang="ko-KR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신청하기</a:t>
                      </a:r>
                      <a:r>
                        <a:rPr kumimoji="0" lang="en-US" altLang="ko-KR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” </a:t>
                      </a:r>
                      <a:r>
                        <a:rPr kumimoji="0" lang="ko-KR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버튼 </a:t>
                      </a:r>
                      <a:endParaRPr kumimoji="0" lang="en-US" altLang="ko-KR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1437" marR="91437" marT="45734" marB="45734" anchor="ctr" horzOverflow="overflow">
                    <a:lnL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9627">
                <a:tc>
                  <a:txBody>
                    <a:bodyPr/>
                    <a:lstStyle>
                      <a:lvl1pPr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2.2</a:t>
                      </a:r>
                    </a:p>
                  </a:txBody>
                  <a:tcPr marL="91437" marR="91437" marT="45734" marB="45734" anchor="ctr" horzOverflow="overflow">
                    <a:lnL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171450" indent="-171450"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171450" marR="0" lvl="0" indent="-17145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ko-KR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신청서 작성시 중간에 임시저장 가능</a:t>
                      </a:r>
                      <a:r>
                        <a:rPr kumimoji="0" lang="en-US" altLang="ko-KR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kumimoji="0" lang="ko-KR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모든 필수항목 입력완료 후 저장</a:t>
                      </a:r>
                      <a:endParaRPr kumimoji="0" lang="en-US" altLang="ko-KR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171450" marR="0" lvl="0" indent="-17145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- </a:t>
                      </a:r>
                      <a:r>
                        <a:rPr kumimoji="0" lang="ko-KR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제출기한 내 신청완료 상태 전까지는 신청서 수정이 가능</a:t>
                      </a:r>
                      <a:endParaRPr kumimoji="0" lang="en-US" altLang="ko-KR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171450" marR="0" lvl="0" indent="-17145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   (</a:t>
                      </a:r>
                      <a:r>
                        <a:rPr kumimoji="0" lang="ko-KR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마이페이지 </a:t>
                      </a:r>
                      <a:r>
                        <a:rPr kumimoji="0" lang="en-US" altLang="ko-KR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&gt; </a:t>
                      </a:r>
                      <a:r>
                        <a:rPr kumimoji="0" lang="ko-KR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사업신청 관리 </a:t>
                      </a:r>
                      <a:r>
                        <a:rPr kumimoji="0" lang="en-US" altLang="ko-KR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&gt; </a:t>
                      </a:r>
                      <a:r>
                        <a:rPr kumimoji="0" lang="ko-KR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사업신청 내역 </a:t>
                      </a:r>
                      <a:r>
                        <a:rPr kumimoji="0" lang="en-US" altLang="ko-KR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&gt; </a:t>
                      </a:r>
                      <a:r>
                        <a:rPr kumimoji="0" lang="ko-KR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신청한 사업명 선택 후 하단의 </a:t>
                      </a:r>
                      <a:r>
                        <a:rPr kumimoji="0" lang="en-US" altLang="ko-KR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“</a:t>
                      </a:r>
                      <a:r>
                        <a:rPr kumimoji="0" lang="ko-KR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수정</a:t>
                      </a:r>
                      <a:r>
                        <a:rPr kumimoji="0" lang="en-US" altLang="ko-KR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”</a:t>
                      </a:r>
                      <a:r>
                        <a:rPr kumimoji="0" lang="ko-KR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버튼 클릭</a:t>
                      </a:r>
                      <a:r>
                        <a:rPr kumimoji="0" lang="en-US" altLang="ko-KR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</a:p>
                  </a:txBody>
                  <a:tcPr marL="91437" marR="91437" marT="45734" marB="45734" anchor="ctr" horzOverflow="overflow">
                    <a:lnL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27034">
                <a:tc>
                  <a:txBody>
                    <a:bodyPr/>
                    <a:lstStyle>
                      <a:lvl1pPr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3</a:t>
                      </a:r>
                    </a:p>
                  </a:txBody>
                  <a:tcPr marL="91437" marR="91437" marT="45734" marB="45734" anchor="ctr" horzOverflow="overflow">
                    <a:lnL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171450" indent="-171450"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171450" marR="0" lvl="0" indent="-17145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ko-KR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저장된 신청서를 최종확인 후 </a:t>
                      </a:r>
                      <a:r>
                        <a:rPr kumimoji="0" lang="en-US" altLang="ko-KR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“</a:t>
                      </a:r>
                      <a:r>
                        <a:rPr kumimoji="0" lang="ko-KR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신청완료</a:t>
                      </a:r>
                      <a:r>
                        <a:rPr kumimoji="0" lang="en-US" altLang="ko-KR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”</a:t>
                      </a:r>
                      <a:r>
                        <a:rPr kumimoji="0" lang="ko-KR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버튼 클릭</a:t>
                      </a:r>
                      <a:r>
                        <a:rPr kumimoji="0" lang="en-US" altLang="ko-KR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</a:t>
                      </a:r>
                      <a:r>
                        <a:rPr kumimoji="0" lang="ko-KR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kumimoji="0" lang="en-US" altLang="ko-KR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“</a:t>
                      </a:r>
                      <a:r>
                        <a:rPr kumimoji="0" lang="ko-KR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출력</a:t>
                      </a:r>
                      <a:r>
                        <a:rPr kumimoji="0" lang="en-US" altLang="ko-KR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”</a:t>
                      </a:r>
                      <a:r>
                        <a:rPr kumimoji="0" lang="ko-KR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버튼이 생성되면 클릭하여 신청서를 출력</a:t>
                      </a:r>
                      <a:endParaRPr kumimoji="0" lang="en-US" altLang="ko-KR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171450" marR="0" lvl="0" indent="-17145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 </a:t>
                      </a:r>
                      <a:r>
                        <a:rPr kumimoji="0" lang="ko-KR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신청완료 후 단체메일주소로 접수 성공 여부 메일 발송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</a:t>
                      </a:r>
                      <a:endParaRPr kumimoji="0" lang="en-US" altLang="ko-KR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1437" marR="91437" marT="45734" marB="45734" anchor="ctr" horzOverflow="overflow">
                    <a:lnL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65111">
                <a:tc>
                  <a:txBody>
                    <a:bodyPr/>
                    <a:lstStyle>
                      <a:lvl1pPr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</a:t>
                      </a:r>
                    </a:p>
                  </a:txBody>
                  <a:tcPr marL="91437" marR="91437" marT="45734" marB="45734" anchor="ctr" horzOverflow="overflow">
                    <a:lnL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171450" indent="-171450"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171450" marR="0" lvl="0" indent="-17145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ko-KR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출력된 신청서에 서명 후 관할 민단 지방본부로 신청서 제출</a:t>
                      </a:r>
                      <a:r>
                        <a:rPr kumimoji="0" lang="en-US" altLang="ko-KR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kumimoji="0" lang="ko-KR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직접 또는 스캔</a:t>
                      </a:r>
                      <a:r>
                        <a:rPr kumimoji="0" lang="en-US" altLang="ko-KR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kumimoji="0" lang="ko-KR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후 이메일로 제출</a:t>
                      </a:r>
                      <a:r>
                        <a:rPr kumimoji="0" lang="en-US" altLang="ko-KR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</a:p>
                  </a:txBody>
                  <a:tcPr marL="91437" marR="91437" marT="45734" marB="45734" anchor="ctr" horzOverflow="overflow">
                    <a:lnL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grpSp>
        <p:nvGrpSpPr>
          <p:cNvPr id="8219" name="그룹 82">
            <a:extLst>
              <a:ext uri="{FF2B5EF4-FFF2-40B4-BE49-F238E27FC236}">
                <a16:creationId xmlns:a16="http://schemas.microsoft.com/office/drawing/2014/main" id="{99C3D9FE-1386-46C6-827D-447C3C611D81}"/>
              </a:ext>
            </a:extLst>
          </p:cNvPr>
          <p:cNvGrpSpPr>
            <a:grpSpLocks/>
          </p:cNvGrpSpPr>
          <p:nvPr/>
        </p:nvGrpSpPr>
        <p:grpSpPr bwMode="auto">
          <a:xfrm>
            <a:off x="1496616" y="908843"/>
            <a:ext cx="7704138" cy="1008063"/>
            <a:chOff x="1784648" y="2236513"/>
            <a:chExt cx="7560840" cy="1172504"/>
          </a:xfrm>
        </p:grpSpPr>
        <p:grpSp>
          <p:nvGrpSpPr>
            <p:cNvPr id="8230" name="그룹 77">
              <a:extLst>
                <a:ext uri="{FF2B5EF4-FFF2-40B4-BE49-F238E27FC236}">
                  <a16:creationId xmlns:a16="http://schemas.microsoft.com/office/drawing/2014/main" id="{D5AA6AD6-B6A9-4CD3-98DC-0FEC6C1F0C94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784648" y="2236513"/>
              <a:ext cx="7560840" cy="1172504"/>
              <a:chOff x="1712640" y="1344710"/>
              <a:chExt cx="7560840" cy="1172504"/>
            </a:xfrm>
          </p:grpSpPr>
          <p:sp>
            <p:nvSpPr>
              <p:cNvPr id="70" name="모서리가 둥근 직사각형 69">
                <a:extLst>
                  <a:ext uri="{FF2B5EF4-FFF2-40B4-BE49-F238E27FC236}">
                    <a16:creationId xmlns:a16="http://schemas.microsoft.com/office/drawing/2014/main" id="{55120B90-8F2A-4A96-9135-482178DFF030}"/>
                  </a:ext>
                </a:extLst>
              </p:cNvPr>
              <p:cNvSpPr/>
              <p:nvPr/>
            </p:nvSpPr>
            <p:spPr>
              <a:xfrm>
                <a:off x="1712640" y="1344710"/>
                <a:ext cx="7560840" cy="1172504"/>
              </a:xfrm>
              <a:prstGeom prst="roundRect">
                <a:avLst/>
              </a:prstGeom>
            </p:spPr>
            <p:style>
              <a:lnRef idx="1">
                <a:schemeClr val="accent1"/>
              </a:lnRef>
              <a:fillRef idx="2">
                <a:schemeClr val="accent1"/>
              </a:fillRef>
              <a:effectRef idx="1">
                <a:schemeClr val="accent1"/>
              </a:effectRef>
              <a:fontRef idx="minor">
                <a:schemeClr val="dk1"/>
              </a:fontRef>
            </p:style>
            <p:txBody>
              <a:bodyPr anchor="ctr"/>
              <a:lstStyle>
                <a:lvl1pPr marL="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defRPr/>
                </a:pPr>
                <a:endParaRPr lang="ko-KR" altLang="en-US" sz="1000">
                  <a:latin typeface="+mn-ea"/>
                </a:endParaRPr>
              </a:p>
            </p:txBody>
          </p:sp>
          <p:sp>
            <p:nvSpPr>
              <p:cNvPr id="71" name="모서리가 둥근 직사각형 70">
                <a:extLst>
                  <a:ext uri="{FF2B5EF4-FFF2-40B4-BE49-F238E27FC236}">
                    <a16:creationId xmlns:a16="http://schemas.microsoft.com/office/drawing/2014/main" id="{135804CB-9CA4-41A5-82A2-5720C76540AD}"/>
                  </a:ext>
                </a:extLst>
              </p:cNvPr>
              <p:cNvSpPr/>
              <p:nvPr/>
            </p:nvSpPr>
            <p:spPr bwMode="auto">
              <a:xfrm>
                <a:off x="1827930" y="1579211"/>
                <a:ext cx="1296233" cy="686884"/>
              </a:xfrm>
              <a:prstGeom prst="roundRect">
                <a:avLst/>
              </a:prstGeom>
              <a:ln>
                <a:noFill/>
                <a:headEnd type="none" w="med" len="med"/>
                <a:tailEnd type="none" w="med" len="med"/>
              </a:ln>
            </p:spPr>
            <p:style>
              <a:lnRef idx="1">
                <a:schemeClr val="dk1"/>
              </a:lnRef>
              <a:fillRef idx="2">
                <a:schemeClr val="dk1"/>
              </a:fillRef>
              <a:effectRef idx="1">
                <a:schemeClr val="dk1"/>
              </a:effectRef>
              <a:fontRef idx="minor">
                <a:schemeClr val="dk1"/>
              </a:fontRef>
            </p:style>
            <p:txBody>
              <a:bodyPr anchor="ctr"/>
              <a:lstStyle>
                <a:lvl1pPr marL="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lnSpc>
                    <a:spcPct val="150000"/>
                  </a:lnSpc>
                  <a:spcBef>
                    <a:spcPts val="0"/>
                  </a:spcBef>
                  <a:defRPr/>
                </a:pPr>
                <a:r>
                  <a:rPr lang="ko-KR" altLang="en-US" sz="1050" b="1" dirty="0">
                    <a:latin typeface="HY헤드라인M" pitchFamily="18" charset="-127"/>
                    <a:ea typeface="HY헤드라인M" pitchFamily="18" charset="-127"/>
                  </a:rPr>
                  <a:t>단체 </a:t>
                </a:r>
                <a:r>
                  <a:rPr lang="en-US" altLang="ko-KR" sz="1050" b="1" dirty="0">
                    <a:latin typeface="HY헤드라인M" pitchFamily="18" charset="-127"/>
                    <a:ea typeface="HY헤드라인M" pitchFamily="18" charset="-127"/>
                  </a:rPr>
                  <a:t>ID</a:t>
                </a:r>
                <a:r>
                  <a:rPr lang="ko-KR" altLang="en-US" sz="1050" b="1" dirty="0">
                    <a:latin typeface="HY헤드라인M" pitchFamily="18" charset="-127"/>
                    <a:ea typeface="HY헤드라인M" pitchFamily="18" charset="-127"/>
                  </a:rPr>
                  <a:t> </a:t>
                </a:r>
                <a:r>
                  <a:rPr lang="en-US" altLang="ko-KR" sz="1050" b="1" dirty="0">
                    <a:latin typeface="HY헤드라인M" pitchFamily="18" charset="-127"/>
                    <a:ea typeface="HY헤드라인M" pitchFamily="18" charset="-127"/>
                  </a:rPr>
                  <a:t>Log-in</a:t>
                </a:r>
              </a:p>
              <a:p>
                <a:pPr algn="ctr">
                  <a:lnSpc>
                    <a:spcPct val="150000"/>
                  </a:lnSpc>
                  <a:spcBef>
                    <a:spcPts val="0"/>
                  </a:spcBef>
                  <a:defRPr/>
                </a:pPr>
                <a:r>
                  <a:rPr lang="en-US" altLang="ko-KR" sz="1050" b="1" dirty="0">
                    <a:latin typeface="HY헤드라인M" pitchFamily="18" charset="-127"/>
                    <a:ea typeface="HY헤드라인M" pitchFamily="18" charset="-127"/>
                  </a:rPr>
                  <a:t>(Korean.net)</a:t>
                </a:r>
                <a:endParaRPr lang="en-US" altLang="ko-KR" sz="1050" b="1" dirty="0">
                  <a:solidFill>
                    <a:schemeClr val="tx1"/>
                  </a:solidFill>
                  <a:latin typeface="HY헤드라인M" pitchFamily="18" charset="-127"/>
                  <a:ea typeface="HY헤드라인M" pitchFamily="18" charset="-127"/>
                </a:endParaRPr>
              </a:p>
            </p:txBody>
          </p:sp>
          <p:sp>
            <p:nvSpPr>
              <p:cNvPr id="72" name="모서리가 둥근 직사각형 71">
                <a:extLst>
                  <a:ext uri="{FF2B5EF4-FFF2-40B4-BE49-F238E27FC236}">
                    <a16:creationId xmlns:a16="http://schemas.microsoft.com/office/drawing/2014/main" id="{2D6176B2-2394-4102-BFAE-C147600DA2A8}"/>
                  </a:ext>
                </a:extLst>
              </p:cNvPr>
              <p:cNvSpPr/>
              <p:nvPr/>
            </p:nvSpPr>
            <p:spPr bwMode="auto">
              <a:xfrm>
                <a:off x="5775832" y="1579211"/>
                <a:ext cx="1732465" cy="686884"/>
              </a:xfrm>
              <a:prstGeom prst="roundRect">
                <a:avLst/>
              </a:prstGeom>
              <a:ln>
                <a:noFill/>
                <a:headEnd type="none" w="med" len="med"/>
                <a:tailEnd type="none" w="med" len="med"/>
              </a:ln>
            </p:spPr>
            <p:style>
              <a:lnRef idx="1">
                <a:schemeClr val="dk1"/>
              </a:lnRef>
              <a:fillRef idx="2">
                <a:schemeClr val="dk1"/>
              </a:fillRef>
              <a:effectRef idx="1">
                <a:schemeClr val="dk1"/>
              </a:effectRef>
              <a:fontRef idx="minor">
                <a:schemeClr val="dk1"/>
              </a:fontRef>
            </p:style>
            <p:txBody>
              <a:bodyPr anchor="ctr"/>
              <a:lstStyle>
                <a:lvl1pPr marL="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fontAlgn="auto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ko-KR" altLang="en-US" sz="1050" b="1" dirty="0">
                    <a:solidFill>
                      <a:prstClr val="black"/>
                    </a:solidFill>
                    <a:latin typeface="HY헤드라인M" pitchFamily="18" charset="-127"/>
                    <a:ea typeface="HY헤드라인M" pitchFamily="18" charset="-127"/>
                  </a:rPr>
                  <a:t>신청서 최종 확인 후 </a:t>
                </a:r>
                <a:r>
                  <a:rPr lang="en-US" altLang="ko-KR" sz="1050" b="1" dirty="0">
                    <a:solidFill>
                      <a:prstClr val="black"/>
                    </a:solidFill>
                    <a:latin typeface="HY헤드라인M" pitchFamily="18" charset="-127"/>
                    <a:ea typeface="HY헤드라인M" pitchFamily="18" charset="-127"/>
                  </a:rPr>
                  <a:t> </a:t>
                </a:r>
                <a:r>
                  <a:rPr lang="ko-KR" altLang="en-US" sz="1050" b="1" dirty="0">
                    <a:solidFill>
                      <a:prstClr val="black"/>
                    </a:solidFill>
                    <a:latin typeface="HY헤드라인M" pitchFamily="18" charset="-127"/>
                    <a:ea typeface="HY헤드라인M" pitchFamily="18" charset="-127"/>
                  </a:rPr>
                  <a:t>출력</a:t>
                </a:r>
                <a:endParaRPr lang="en-US" altLang="ko-KR" sz="1050" b="1" dirty="0">
                  <a:solidFill>
                    <a:prstClr val="black"/>
                  </a:solidFill>
                  <a:latin typeface="HY헤드라인M" pitchFamily="18" charset="-127"/>
                  <a:ea typeface="HY헤드라인M" pitchFamily="18" charset="-127"/>
                </a:endParaRPr>
              </a:p>
            </p:txBody>
          </p:sp>
          <p:sp>
            <p:nvSpPr>
              <p:cNvPr id="73" name="모서리가 둥근 직사각형 72">
                <a:extLst>
                  <a:ext uri="{FF2B5EF4-FFF2-40B4-BE49-F238E27FC236}">
                    <a16:creationId xmlns:a16="http://schemas.microsoft.com/office/drawing/2014/main" id="{427BECD9-3E80-433C-85F6-02C3F0CBB762}"/>
                  </a:ext>
                </a:extLst>
              </p:cNvPr>
              <p:cNvSpPr/>
              <p:nvPr/>
            </p:nvSpPr>
            <p:spPr bwMode="auto">
              <a:xfrm>
                <a:off x="3662907" y="1504011"/>
                <a:ext cx="1512792" cy="853902"/>
              </a:xfrm>
              <a:prstGeom prst="roundRect">
                <a:avLst/>
              </a:prstGeom>
              <a:ln>
                <a:noFill/>
                <a:headEnd type="none" w="med" len="med"/>
                <a:tailEnd type="none" w="med" len="med"/>
              </a:ln>
            </p:spPr>
            <p:style>
              <a:lnRef idx="1">
                <a:schemeClr val="dk1"/>
              </a:lnRef>
              <a:fillRef idx="2">
                <a:schemeClr val="dk1"/>
              </a:fillRef>
              <a:effectRef idx="1">
                <a:schemeClr val="dk1"/>
              </a:effectRef>
              <a:fontRef idx="minor">
                <a:schemeClr val="dk1"/>
              </a:fontRef>
            </p:style>
            <p:txBody>
              <a:bodyPr anchor="ctr"/>
              <a:lstStyle>
                <a:lvl1pPr marL="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lnSpc>
                    <a:spcPct val="150000"/>
                  </a:lnSpc>
                  <a:spcBef>
                    <a:spcPts val="0"/>
                  </a:spcBef>
                  <a:defRPr/>
                </a:pPr>
                <a:r>
                  <a:rPr lang="ko-KR" altLang="en-US" sz="1050" b="1" dirty="0" err="1">
                    <a:latin typeface="HY헤드라인M" pitchFamily="18" charset="-127"/>
                    <a:ea typeface="HY헤드라인M" pitchFamily="18" charset="-127"/>
                  </a:rPr>
                  <a:t>재일민단</a:t>
                </a:r>
                <a:r>
                  <a:rPr lang="ko-KR" altLang="en-US" sz="1050" b="1" dirty="0">
                    <a:latin typeface="HY헤드라인M" pitchFamily="18" charset="-127"/>
                    <a:ea typeface="HY헤드라인M" pitchFamily="18" charset="-127"/>
                  </a:rPr>
                  <a:t> 지원사업 선택 후 신청서 작성  및 수정</a:t>
                </a:r>
                <a:endParaRPr lang="en-US" altLang="ko-KR" sz="1050" b="1" dirty="0">
                  <a:solidFill>
                    <a:schemeClr val="tx1"/>
                  </a:solidFill>
                  <a:latin typeface="HY헤드라인M" pitchFamily="18" charset="-127"/>
                  <a:ea typeface="HY헤드라인M" pitchFamily="18" charset="-127"/>
                </a:endParaRPr>
              </a:p>
            </p:txBody>
          </p:sp>
          <p:sp>
            <p:nvSpPr>
              <p:cNvPr id="74" name="모서리가 둥근 직사각형 73">
                <a:extLst>
                  <a:ext uri="{FF2B5EF4-FFF2-40B4-BE49-F238E27FC236}">
                    <a16:creationId xmlns:a16="http://schemas.microsoft.com/office/drawing/2014/main" id="{3EC59C36-1783-4F41-9D33-E343CC6136A5}"/>
                  </a:ext>
                </a:extLst>
              </p:cNvPr>
              <p:cNvSpPr/>
              <p:nvPr/>
            </p:nvSpPr>
            <p:spPr bwMode="auto">
              <a:xfrm>
                <a:off x="8078515" y="1579211"/>
                <a:ext cx="1043841" cy="686884"/>
              </a:xfrm>
              <a:prstGeom prst="roundRect">
                <a:avLst/>
              </a:prstGeom>
              <a:ln>
                <a:noFill/>
                <a:headEnd type="none" w="med" len="med"/>
                <a:tailEnd type="none" w="med" len="med"/>
              </a:ln>
            </p:spPr>
            <p:style>
              <a:lnRef idx="1">
                <a:schemeClr val="dk1"/>
              </a:lnRef>
              <a:fillRef idx="2">
                <a:schemeClr val="dk1"/>
              </a:fillRef>
              <a:effectRef idx="1">
                <a:schemeClr val="dk1"/>
              </a:effectRef>
              <a:fontRef idx="minor">
                <a:schemeClr val="dk1"/>
              </a:fontRef>
            </p:style>
            <p:txBody>
              <a:bodyPr anchor="ctr"/>
              <a:lstStyle>
                <a:lvl1pPr marL="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fontAlgn="auto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ko-KR" altLang="en-US" sz="1050" b="1" dirty="0">
                    <a:solidFill>
                      <a:prstClr val="black"/>
                    </a:solidFill>
                    <a:latin typeface="HY헤드라인M" pitchFamily="18" charset="-127"/>
                    <a:ea typeface="HY헤드라인M" pitchFamily="18" charset="-127"/>
                  </a:rPr>
                  <a:t>관할 민단 </a:t>
                </a:r>
                <a:endParaRPr lang="en-US" altLang="ko-KR" sz="1050" b="1" dirty="0">
                  <a:solidFill>
                    <a:prstClr val="black"/>
                  </a:solidFill>
                  <a:latin typeface="HY헤드라인M" pitchFamily="18" charset="-127"/>
                  <a:ea typeface="HY헤드라인M" pitchFamily="18" charset="-127"/>
                </a:endParaRPr>
              </a:p>
              <a:p>
                <a:pPr algn="ctr" fontAlgn="auto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ko-KR" altLang="en-US" sz="1050" b="1" dirty="0">
                    <a:solidFill>
                      <a:prstClr val="black"/>
                    </a:solidFill>
                    <a:latin typeface="HY헤드라인M" pitchFamily="18" charset="-127"/>
                    <a:ea typeface="HY헤드라인M" pitchFamily="18" charset="-127"/>
                  </a:rPr>
                  <a:t>제출</a:t>
                </a:r>
                <a:endParaRPr lang="en-US" altLang="ko-KR" sz="1050" b="1" dirty="0">
                  <a:solidFill>
                    <a:prstClr val="black"/>
                  </a:solidFill>
                  <a:latin typeface="HY헤드라인M" pitchFamily="18" charset="-127"/>
                  <a:ea typeface="HY헤드라인M" pitchFamily="18" charset="-127"/>
                </a:endParaRPr>
              </a:p>
            </p:txBody>
          </p:sp>
          <p:sp>
            <p:nvSpPr>
              <p:cNvPr id="8240" name="오른쪽 화살표 74">
                <a:extLst>
                  <a:ext uri="{FF2B5EF4-FFF2-40B4-BE49-F238E27FC236}">
                    <a16:creationId xmlns:a16="http://schemas.microsoft.com/office/drawing/2014/main" id="{0AF04152-72BD-4277-A1B1-198ECA84AD3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267521" y="1847212"/>
                <a:ext cx="252028" cy="252028"/>
              </a:xfrm>
              <a:prstGeom prst="rightArrow">
                <a:avLst>
                  <a:gd name="adj1" fmla="val 50000"/>
                  <a:gd name="adj2" fmla="val 50000"/>
                </a:avLst>
              </a:prstGeom>
              <a:solidFill>
                <a:srgbClr val="9CC6E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19050" algn="ctr">
                    <a:solidFill>
                      <a:srgbClr val="000000"/>
                    </a:solidFill>
                    <a:miter lim="800000"/>
                    <a:headEnd type="none" w="sm" len="sm"/>
                    <a:tailEnd type="none" w="sm" len="sm"/>
                  </a14:hiddenLine>
                </a:ext>
              </a:extLst>
            </p:spPr>
            <p:txBody>
              <a:bodyPr lIns="89992" tIns="0" rIns="17999" bIns="0" anchor="ctr"/>
              <a:lstStyle>
                <a:lvl1pPr>
                  <a:defRPr kumimoji="1" sz="1000">
                    <a:solidFill>
                      <a:schemeClr val="tx1"/>
                    </a:solidFill>
                    <a:latin typeface="바탕체" panose="02030609000101010101" pitchFamily="17" charset="-127"/>
                    <a:ea typeface="바탕체" panose="02030609000101010101" pitchFamily="17" charset="-127"/>
                  </a:defRPr>
                </a:lvl1pPr>
                <a:lvl2pPr marL="742950" indent="-285750">
                  <a:defRPr kumimoji="1" sz="1000">
                    <a:solidFill>
                      <a:schemeClr val="tx1"/>
                    </a:solidFill>
                    <a:latin typeface="바탕체" panose="02030609000101010101" pitchFamily="17" charset="-127"/>
                    <a:ea typeface="바탕체" panose="02030609000101010101" pitchFamily="17" charset="-127"/>
                  </a:defRPr>
                </a:lvl2pPr>
                <a:lvl3pPr marL="1143000" indent="-228600">
                  <a:defRPr kumimoji="1" sz="1000">
                    <a:solidFill>
                      <a:schemeClr val="tx1"/>
                    </a:solidFill>
                    <a:latin typeface="바탕체" panose="02030609000101010101" pitchFamily="17" charset="-127"/>
                    <a:ea typeface="바탕체" panose="02030609000101010101" pitchFamily="17" charset="-127"/>
                  </a:defRPr>
                </a:lvl3pPr>
                <a:lvl4pPr marL="1600200" indent="-228600">
                  <a:defRPr kumimoji="1" sz="1000">
                    <a:solidFill>
                      <a:schemeClr val="tx1"/>
                    </a:solidFill>
                    <a:latin typeface="바탕체" panose="02030609000101010101" pitchFamily="17" charset="-127"/>
                    <a:ea typeface="바탕체" panose="02030609000101010101" pitchFamily="17" charset="-127"/>
                  </a:defRPr>
                </a:lvl4pPr>
                <a:lvl5pPr marL="2057400" indent="-228600">
                  <a:defRPr kumimoji="1" sz="1000">
                    <a:solidFill>
                      <a:schemeClr val="tx1"/>
                    </a:solidFill>
                    <a:latin typeface="바탕체" panose="02030609000101010101" pitchFamily="17" charset="-127"/>
                    <a:ea typeface="바탕체" panose="02030609000101010101" pitchFamily="17" charset="-127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1000">
                    <a:solidFill>
                      <a:schemeClr val="tx1"/>
                    </a:solidFill>
                    <a:latin typeface="바탕체" panose="02030609000101010101" pitchFamily="17" charset="-127"/>
                    <a:ea typeface="바탕체" panose="02030609000101010101" pitchFamily="17" charset="-127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1000">
                    <a:solidFill>
                      <a:schemeClr val="tx1"/>
                    </a:solidFill>
                    <a:latin typeface="바탕체" panose="02030609000101010101" pitchFamily="17" charset="-127"/>
                    <a:ea typeface="바탕체" panose="02030609000101010101" pitchFamily="17" charset="-127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1000">
                    <a:solidFill>
                      <a:schemeClr val="tx1"/>
                    </a:solidFill>
                    <a:latin typeface="바탕체" panose="02030609000101010101" pitchFamily="17" charset="-127"/>
                    <a:ea typeface="바탕체" panose="02030609000101010101" pitchFamily="17" charset="-127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1000">
                    <a:solidFill>
                      <a:schemeClr val="tx1"/>
                    </a:solidFill>
                    <a:latin typeface="바탕체" panose="02030609000101010101" pitchFamily="17" charset="-127"/>
                    <a:ea typeface="바탕체" panose="02030609000101010101" pitchFamily="17" charset="-127"/>
                  </a:defRPr>
                </a:lvl9pPr>
              </a:lstStyle>
              <a:p>
                <a:pPr algn="ctr"/>
                <a:endParaRPr lang="ko-KR" altLang="en-US" sz="1600" b="1">
                  <a:latin typeface="가는각진제목체"/>
                  <a:ea typeface="가는각진제목체"/>
                  <a:cs typeface="가는각진제목체"/>
                </a:endParaRPr>
              </a:p>
            </p:txBody>
          </p:sp>
          <p:sp>
            <p:nvSpPr>
              <p:cNvPr id="8241" name="오른쪽 화살표 75">
                <a:extLst>
                  <a:ext uri="{FF2B5EF4-FFF2-40B4-BE49-F238E27FC236}">
                    <a16:creationId xmlns:a16="http://schemas.microsoft.com/office/drawing/2014/main" id="{A6B8B6FB-8A94-442B-9FF7-15F4CCCD872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347558" y="1847212"/>
                <a:ext cx="252028" cy="252028"/>
              </a:xfrm>
              <a:prstGeom prst="rightArrow">
                <a:avLst>
                  <a:gd name="adj1" fmla="val 50000"/>
                  <a:gd name="adj2" fmla="val 50000"/>
                </a:avLst>
              </a:prstGeom>
              <a:solidFill>
                <a:srgbClr val="9CC6E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19050" algn="ctr">
                    <a:solidFill>
                      <a:srgbClr val="000000"/>
                    </a:solidFill>
                    <a:miter lim="800000"/>
                    <a:headEnd type="none" w="sm" len="sm"/>
                    <a:tailEnd type="none" w="sm" len="sm"/>
                  </a14:hiddenLine>
                </a:ext>
              </a:extLst>
            </p:spPr>
            <p:txBody>
              <a:bodyPr lIns="89992" tIns="0" rIns="17999" bIns="0" anchor="ctr"/>
              <a:lstStyle>
                <a:lvl1pPr>
                  <a:defRPr kumimoji="1" sz="1000">
                    <a:solidFill>
                      <a:schemeClr val="tx1"/>
                    </a:solidFill>
                    <a:latin typeface="바탕체" panose="02030609000101010101" pitchFamily="17" charset="-127"/>
                    <a:ea typeface="바탕체" panose="02030609000101010101" pitchFamily="17" charset="-127"/>
                  </a:defRPr>
                </a:lvl1pPr>
                <a:lvl2pPr marL="742950" indent="-285750">
                  <a:defRPr kumimoji="1" sz="1000">
                    <a:solidFill>
                      <a:schemeClr val="tx1"/>
                    </a:solidFill>
                    <a:latin typeface="바탕체" panose="02030609000101010101" pitchFamily="17" charset="-127"/>
                    <a:ea typeface="바탕체" panose="02030609000101010101" pitchFamily="17" charset="-127"/>
                  </a:defRPr>
                </a:lvl2pPr>
                <a:lvl3pPr marL="1143000" indent="-228600">
                  <a:defRPr kumimoji="1" sz="1000">
                    <a:solidFill>
                      <a:schemeClr val="tx1"/>
                    </a:solidFill>
                    <a:latin typeface="바탕체" panose="02030609000101010101" pitchFamily="17" charset="-127"/>
                    <a:ea typeface="바탕체" panose="02030609000101010101" pitchFamily="17" charset="-127"/>
                  </a:defRPr>
                </a:lvl3pPr>
                <a:lvl4pPr marL="1600200" indent="-228600">
                  <a:defRPr kumimoji="1" sz="1000">
                    <a:solidFill>
                      <a:schemeClr val="tx1"/>
                    </a:solidFill>
                    <a:latin typeface="바탕체" panose="02030609000101010101" pitchFamily="17" charset="-127"/>
                    <a:ea typeface="바탕체" panose="02030609000101010101" pitchFamily="17" charset="-127"/>
                  </a:defRPr>
                </a:lvl4pPr>
                <a:lvl5pPr marL="2057400" indent="-228600">
                  <a:defRPr kumimoji="1" sz="1000">
                    <a:solidFill>
                      <a:schemeClr val="tx1"/>
                    </a:solidFill>
                    <a:latin typeface="바탕체" panose="02030609000101010101" pitchFamily="17" charset="-127"/>
                    <a:ea typeface="바탕체" panose="02030609000101010101" pitchFamily="17" charset="-127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1000">
                    <a:solidFill>
                      <a:schemeClr val="tx1"/>
                    </a:solidFill>
                    <a:latin typeface="바탕체" panose="02030609000101010101" pitchFamily="17" charset="-127"/>
                    <a:ea typeface="바탕체" panose="02030609000101010101" pitchFamily="17" charset="-127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1000">
                    <a:solidFill>
                      <a:schemeClr val="tx1"/>
                    </a:solidFill>
                    <a:latin typeface="바탕체" panose="02030609000101010101" pitchFamily="17" charset="-127"/>
                    <a:ea typeface="바탕체" panose="02030609000101010101" pitchFamily="17" charset="-127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1000">
                    <a:solidFill>
                      <a:schemeClr val="tx1"/>
                    </a:solidFill>
                    <a:latin typeface="바탕체" panose="02030609000101010101" pitchFamily="17" charset="-127"/>
                    <a:ea typeface="바탕체" panose="02030609000101010101" pitchFamily="17" charset="-127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1000">
                    <a:solidFill>
                      <a:schemeClr val="tx1"/>
                    </a:solidFill>
                    <a:latin typeface="바탕체" panose="02030609000101010101" pitchFamily="17" charset="-127"/>
                    <a:ea typeface="바탕체" panose="02030609000101010101" pitchFamily="17" charset="-127"/>
                  </a:defRPr>
                </a:lvl9pPr>
              </a:lstStyle>
              <a:p>
                <a:pPr algn="ctr"/>
                <a:endParaRPr lang="ko-KR" altLang="en-US" sz="1600" b="1">
                  <a:latin typeface="가는각진제목체"/>
                  <a:ea typeface="가는각진제목체"/>
                  <a:cs typeface="가는각진제목체"/>
                </a:endParaRPr>
              </a:p>
            </p:txBody>
          </p:sp>
          <p:sp>
            <p:nvSpPr>
              <p:cNvPr id="8242" name="오른쪽 화살표 76">
                <a:extLst>
                  <a:ext uri="{FF2B5EF4-FFF2-40B4-BE49-F238E27FC236}">
                    <a16:creationId xmlns:a16="http://schemas.microsoft.com/office/drawing/2014/main" id="{02B78727-4D68-4939-A43C-8D14E0AB78F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7679623" y="1847212"/>
                <a:ext cx="252028" cy="252028"/>
              </a:xfrm>
              <a:prstGeom prst="rightArrow">
                <a:avLst>
                  <a:gd name="adj1" fmla="val 50000"/>
                  <a:gd name="adj2" fmla="val 50000"/>
                </a:avLst>
              </a:prstGeom>
              <a:solidFill>
                <a:srgbClr val="9CC6E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19050" algn="ctr">
                    <a:solidFill>
                      <a:srgbClr val="000000"/>
                    </a:solidFill>
                    <a:miter lim="800000"/>
                    <a:headEnd type="none" w="sm" len="sm"/>
                    <a:tailEnd type="none" w="sm" len="sm"/>
                  </a14:hiddenLine>
                </a:ext>
              </a:extLst>
            </p:spPr>
            <p:txBody>
              <a:bodyPr lIns="89992" tIns="0" rIns="17999" bIns="0" anchor="ctr"/>
              <a:lstStyle>
                <a:lvl1pPr>
                  <a:defRPr kumimoji="1" sz="1000">
                    <a:solidFill>
                      <a:schemeClr val="tx1"/>
                    </a:solidFill>
                    <a:latin typeface="바탕체" panose="02030609000101010101" pitchFamily="17" charset="-127"/>
                    <a:ea typeface="바탕체" panose="02030609000101010101" pitchFamily="17" charset="-127"/>
                  </a:defRPr>
                </a:lvl1pPr>
                <a:lvl2pPr marL="742950" indent="-285750">
                  <a:defRPr kumimoji="1" sz="1000">
                    <a:solidFill>
                      <a:schemeClr val="tx1"/>
                    </a:solidFill>
                    <a:latin typeface="바탕체" panose="02030609000101010101" pitchFamily="17" charset="-127"/>
                    <a:ea typeface="바탕체" panose="02030609000101010101" pitchFamily="17" charset="-127"/>
                  </a:defRPr>
                </a:lvl2pPr>
                <a:lvl3pPr marL="1143000" indent="-228600">
                  <a:defRPr kumimoji="1" sz="1000">
                    <a:solidFill>
                      <a:schemeClr val="tx1"/>
                    </a:solidFill>
                    <a:latin typeface="바탕체" panose="02030609000101010101" pitchFamily="17" charset="-127"/>
                    <a:ea typeface="바탕체" panose="02030609000101010101" pitchFamily="17" charset="-127"/>
                  </a:defRPr>
                </a:lvl3pPr>
                <a:lvl4pPr marL="1600200" indent="-228600">
                  <a:defRPr kumimoji="1" sz="1000">
                    <a:solidFill>
                      <a:schemeClr val="tx1"/>
                    </a:solidFill>
                    <a:latin typeface="바탕체" panose="02030609000101010101" pitchFamily="17" charset="-127"/>
                    <a:ea typeface="바탕체" panose="02030609000101010101" pitchFamily="17" charset="-127"/>
                  </a:defRPr>
                </a:lvl4pPr>
                <a:lvl5pPr marL="2057400" indent="-228600">
                  <a:defRPr kumimoji="1" sz="1000">
                    <a:solidFill>
                      <a:schemeClr val="tx1"/>
                    </a:solidFill>
                    <a:latin typeface="바탕체" panose="02030609000101010101" pitchFamily="17" charset="-127"/>
                    <a:ea typeface="바탕체" panose="02030609000101010101" pitchFamily="17" charset="-127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1000">
                    <a:solidFill>
                      <a:schemeClr val="tx1"/>
                    </a:solidFill>
                    <a:latin typeface="바탕체" panose="02030609000101010101" pitchFamily="17" charset="-127"/>
                    <a:ea typeface="바탕체" panose="02030609000101010101" pitchFamily="17" charset="-127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1000">
                    <a:solidFill>
                      <a:schemeClr val="tx1"/>
                    </a:solidFill>
                    <a:latin typeface="바탕체" panose="02030609000101010101" pitchFamily="17" charset="-127"/>
                    <a:ea typeface="바탕체" panose="02030609000101010101" pitchFamily="17" charset="-127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1000">
                    <a:solidFill>
                      <a:schemeClr val="tx1"/>
                    </a:solidFill>
                    <a:latin typeface="바탕체" panose="02030609000101010101" pitchFamily="17" charset="-127"/>
                    <a:ea typeface="바탕체" panose="02030609000101010101" pitchFamily="17" charset="-127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1000">
                    <a:solidFill>
                      <a:schemeClr val="tx1"/>
                    </a:solidFill>
                    <a:latin typeface="바탕체" panose="02030609000101010101" pitchFamily="17" charset="-127"/>
                    <a:ea typeface="바탕체" panose="02030609000101010101" pitchFamily="17" charset="-127"/>
                  </a:defRPr>
                </a:lvl9pPr>
              </a:lstStyle>
              <a:p>
                <a:pPr algn="ctr"/>
                <a:endParaRPr lang="ko-KR" altLang="en-US" sz="1600" b="1">
                  <a:latin typeface="가는각진제목체"/>
                  <a:ea typeface="가는각진제목체"/>
                  <a:cs typeface="가는각진제목체"/>
                </a:endParaRPr>
              </a:p>
            </p:txBody>
          </p:sp>
        </p:grpSp>
        <p:sp>
          <p:nvSpPr>
            <p:cNvPr id="55" name="모서리가 둥근 직사각형 159">
              <a:extLst>
                <a:ext uri="{FF2B5EF4-FFF2-40B4-BE49-F238E27FC236}">
                  <a16:creationId xmlns:a16="http://schemas.microsoft.com/office/drawing/2014/main" id="{DACC9ADC-09F1-4358-AA66-C90D507A033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28271" y="2404542"/>
              <a:ext cx="215000" cy="173567"/>
            </a:xfrm>
            <a:prstGeom prst="roundRect">
              <a:avLst>
                <a:gd name="adj" fmla="val 50000"/>
              </a:avLst>
            </a:prstGeom>
            <a:solidFill>
              <a:srgbClr val="6600FF"/>
            </a:solidFill>
            <a:ln w="3175">
              <a:noFill/>
              <a:prstDash val="sysDash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lIns="0" tIns="0" rIns="0" bIns="0" anchor="ctr" anchorCtr="1">
              <a:spAutoFit/>
            </a:bodyPr>
            <a:lstStyle>
              <a:lvl1pPr defTabSz="776288">
                <a:defRPr kumimoji="1" sz="1000">
                  <a:solidFill>
                    <a:schemeClr val="tx1"/>
                  </a:solidFill>
                  <a:latin typeface="바탕체" panose="02030609000101010101" pitchFamily="17" charset="-127"/>
                  <a:ea typeface="바탕체" panose="02030609000101010101" pitchFamily="17" charset="-127"/>
                </a:defRPr>
              </a:lvl1pPr>
              <a:lvl2pPr marL="742950" indent="-285750" defTabSz="776288">
                <a:defRPr kumimoji="1" sz="1000">
                  <a:solidFill>
                    <a:schemeClr val="tx1"/>
                  </a:solidFill>
                  <a:latin typeface="바탕체" panose="02030609000101010101" pitchFamily="17" charset="-127"/>
                  <a:ea typeface="바탕체" panose="02030609000101010101" pitchFamily="17" charset="-127"/>
                </a:defRPr>
              </a:lvl2pPr>
              <a:lvl3pPr marL="1143000" indent="-228600" defTabSz="776288">
                <a:defRPr kumimoji="1" sz="1000">
                  <a:solidFill>
                    <a:schemeClr val="tx1"/>
                  </a:solidFill>
                  <a:latin typeface="바탕체" panose="02030609000101010101" pitchFamily="17" charset="-127"/>
                  <a:ea typeface="바탕체" panose="02030609000101010101" pitchFamily="17" charset="-127"/>
                </a:defRPr>
              </a:lvl3pPr>
              <a:lvl4pPr marL="1600200" indent="-228600" defTabSz="776288">
                <a:defRPr kumimoji="1" sz="1000">
                  <a:solidFill>
                    <a:schemeClr val="tx1"/>
                  </a:solidFill>
                  <a:latin typeface="바탕체" panose="02030609000101010101" pitchFamily="17" charset="-127"/>
                  <a:ea typeface="바탕체" panose="02030609000101010101" pitchFamily="17" charset="-127"/>
                </a:defRPr>
              </a:lvl4pPr>
              <a:lvl5pPr marL="2057400" indent="-228600" defTabSz="776288">
                <a:defRPr kumimoji="1" sz="1000">
                  <a:solidFill>
                    <a:schemeClr val="tx1"/>
                  </a:solidFill>
                  <a:latin typeface="바탕체" panose="02030609000101010101" pitchFamily="17" charset="-127"/>
                  <a:ea typeface="바탕체" panose="02030609000101010101" pitchFamily="17" charset="-127"/>
                </a:defRPr>
              </a:lvl5pPr>
              <a:lvl6pPr marL="2514600" indent="-228600" defTabSz="776288" eaLnBrk="0" fontAlgn="base" hangingPunct="0">
                <a:spcBef>
                  <a:spcPct val="0"/>
                </a:spcBef>
                <a:spcAft>
                  <a:spcPct val="0"/>
                </a:spcAft>
                <a:defRPr kumimoji="1" sz="1000">
                  <a:solidFill>
                    <a:schemeClr val="tx1"/>
                  </a:solidFill>
                  <a:latin typeface="바탕체" panose="02030609000101010101" pitchFamily="17" charset="-127"/>
                  <a:ea typeface="바탕체" panose="02030609000101010101" pitchFamily="17" charset="-127"/>
                </a:defRPr>
              </a:lvl6pPr>
              <a:lvl7pPr marL="2971800" indent="-228600" defTabSz="776288" eaLnBrk="0" fontAlgn="base" hangingPunct="0">
                <a:spcBef>
                  <a:spcPct val="0"/>
                </a:spcBef>
                <a:spcAft>
                  <a:spcPct val="0"/>
                </a:spcAft>
                <a:defRPr kumimoji="1" sz="1000">
                  <a:solidFill>
                    <a:schemeClr val="tx1"/>
                  </a:solidFill>
                  <a:latin typeface="바탕체" panose="02030609000101010101" pitchFamily="17" charset="-127"/>
                  <a:ea typeface="바탕체" panose="02030609000101010101" pitchFamily="17" charset="-127"/>
                </a:defRPr>
              </a:lvl7pPr>
              <a:lvl8pPr marL="3429000" indent="-228600" defTabSz="776288" eaLnBrk="0" fontAlgn="base" hangingPunct="0">
                <a:spcBef>
                  <a:spcPct val="0"/>
                </a:spcBef>
                <a:spcAft>
                  <a:spcPct val="0"/>
                </a:spcAft>
                <a:defRPr kumimoji="1" sz="1000">
                  <a:solidFill>
                    <a:schemeClr val="tx1"/>
                  </a:solidFill>
                  <a:latin typeface="바탕체" panose="02030609000101010101" pitchFamily="17" charset="-127"/>
                  <a:ea typeface="바탕체" panose="02030609000101010101" pitchFamily="17" charset="-127"/>
                </a:defRPr>
              </a:lvl8pPr>
              <a:lvl9pPr marL="3886200" indent="-228600" defTabSz="776288" eaLnBrk="0" fontAlgn="base" hangingPunct="0">
                <a:spcBef>
                  <a:spcPct val="0"/>
                </a:spcBef>
                <a:spcAft>
                  <a:spcPct val="0"/>
                </a:spcAft>
                <a:defRPr kumimoji="1" sz="1000">
                  <a:solidFill>
                    <a:schemeClr val="tx1"/>
                  </a:solidFill>
                  <a:latin typeface="바탕체" panose="02030609000101010101" pitchFamily="17" charset="-127"/>
                  <a:ea typeface="바탕체" panose="02030609000101010101" pitchFamily="17" charset="-127"/>
                </a:defRPr>
              </a:lvl9pPr>
            </a:lstStyle>
            <a:p>
              <a:pPr algn="ctr" eaLnBrk="1" hangingPunct="1">
                <a:defRPr/>
              </a:pPr>
              <a:r>
                <a:rPr kumimoji="0" lang="en-US" altLang="ko-KR" sz="800" b="1">
                  <a:solidFill>
                    <a:schemeClr val="bg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1</a:t>
              </a:r>
            </a:p>
          </p:txBody>
        </p:sp>
        <p:sp>
          <p:nvSpPr>
            <p:cNvPr id="79" name="모서리가 둥근 직사각형 159">
              <a:extLst>
                <a:ext uri="{FF2B5EF4-FFF2-40B4-BE49-F238E27FC236}">
                  <a16:creationId xmlns:a16="http://schemas.microsoft.com/office/drawing/2014/main" id="{5F331220-CD00-4BAF-A4E4-6656C7A0C23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27730" y="2404542"/>
              <a:ext cx="200978" cy="173567"/>
            </a:xfrm>
            <a:prstGeom prst="roundRect">
              <a:avLst>
                <a:gd name="adj" fmla="val 50000"/>
              </a:avLst>
            </a:prstGeom>
            <a:solidFill>
              <a:srgbClr val="6600FF"/>
            </a:solidFill>
            <a:ln w="3175">
              <a:noFill/>
              <a:prstDash val="sysDash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lIns="0" tIns="0" rIns="0" bIns="0" anchor="ctr" anchorCtr="1">
              <a:spAutoFit/>
            </a:bodyPr>
            <a:lstStyle>
              <a:lvl1pPr defTabSz="776288">
                <a:defRPr kumimoji="1" sz="1000">
                  <a:solidFill>
                    <a:schemeClr val="tx1"/>
                  </a:solidFill>
                  <a:latin typeface="바탕체" panose="02030609000101010101" pitchFamily="17" charset="-127"/>
                  <a:ea typeface="바탕체" panose="02030609000101010101" pitchFamily="17" charset="-127"/>
                </a:defRPr>
              </a:lvl1pPr>
              <a:lvl2pPr marL="742950" indent="-285750" defTabSz="776288">
                <a:defRPr kumimoji="1" sz="1000">
                  <a:solidFill>
                    <a:schemeClr val="tx1"/>
                  </a:solidFill>
                  <a:latin typeface="바탕체" panose="02030609000101010101" pitchFamily="17" charset="-127"/>
                  <a:ea typeface="바탕체" panose="02030609000101010101" pitchFamily="17" charset="-127"/>
                </a:defRPr>
              </a:lvl2pPr>
              <a:lvl3pPr marL="1143000" indent="-228600" defTabSz="776288">
                <a:defRPr kumimoji="1" sz="1000">
                  <a:solidFill>
                    <a:schemeClr val="tx1"/>
                  </a:solidFill>
                  <a:latin typeface="바탕체" panose="02030609000101010101" pitchFamily="17" charset="-127"/>
                  <a:ea typeface="바탕체" panose="02030609000101010101" pitchFamily="17" charset="-127"/>
                </a:defRPr>
              </a:lvl3pPr>
              <a:lvl4pPr marL="1600200" indent="-228600" defTabSz="776288">
                <a:defRPr kumimoji="1" sz="1000">
                  <a:solidFill>
                    <a:schemeClr val="tx1"/>
                  </a:solidFill>
                  <a:latin typeface="바탕체" panose="02030609000101010101" pitchFamily="17" charset="-127"/>
                  <a:ea typeface="바탕체" panose="02030609000101010101" pitchFamily="17" charset="-127"/>
                </a:defRPr>
              </a:lvl4pPr>
              <a:lvl5pPr marL="2057400" indent="-228600" defTabSz="776288">
                <a:defRPr kumimoji="1" sz="1000">
                  <a:solidFill>
                    <a:schemeClr val="tx1"/>
                  </a:solidFill>
                  <a:latin typeface="바탕체" panose="02030609000101010101" pitchFamily="17" charset="-127"/>
                  <a:ea typeface="바탕체" panose="02030609000101010101" pitchFamily="17" charset="-127"/>
                </a:defRPr>
              </a:lvl5pPr>
              <a:lvl6pPr marL="2514600" indent="-228600" defTabSz="776288" eaLnBrk="0" fontAlgn="base" hangingPunct="0">
                <a:spcBef>
                  <a:spcPct val="0"/>
                </a:spcBef>
                <a:spcAft>
                  <a:spcPct val="0"/>
                </a:spcAft>
                <a:defRPr kumimoji="1" sz="1000">
                  <a:solidFill>
                    <a:schemeClr val="tx1"/>
                  </a:solidFill>
                  <a:latin typeface="바탕체" panose="02030609000101010101" pitchFamily="17" charset="-127"/>
                  <a:ea typeface="바탕체" panose="02030609000101010101" pitchFamily="17" charset="-127"/>
                </a:defRPr>
              </a:lvl6pPr>
              <a:lvl7pPr marL="2971800" indent="-228600" defTabSz="776288" eaLnBrk="0" fontAlgn="base" hangingPunct="0">
                <a:spcBef>
                  <a:spcPct val="0"/>
                </a:spcBef>
                <a:spcAft>
                  <a:spcPct val="0"/>
                </a:spcAft>
                <a:defRPr kumimoji="1" sz="1000">
                  <a:solidFill>
                    <a:schemeClr val="tx1"/>
                  </a:solidFill>
                  <a:latin typeface="바탕체" panose="02030609000101010101" pitchFamily="17" charset="-127"/>
                  <a:ea typeface="바탕체" panose="02030609000101010101" pitchFamily="17" charset="-127"/>
                </a:defRPr>
              </a:lvl7pPr>
              <a:lvl8pPr marL="3429000" indent="-228600" defTabSz="776288" eaLnBrk="0" fontAlgn="base" hangingPunct="0">
                <a:spcBef>
                  <a:spcPct val="0"/>
                </a:spcBef>
                <a:spcAft>
                  <a:spcPct val="0"/>
                </a:spcAft>
                <a:defRPr kumimoji="1" sz="1000">
                  <a:solidFill>
                    <a:schemeClr val="tx1"/>
                  </a:solidFill>
                  <a:latin typeface="바탕체" panose="02030609000101010101" pitchFamily="17" charset="-127"/>
                  <a:ea typeface="바탕체" panose="02030609000101010101" pitchFamily="17" charset="-127"/>
                </a:defRPr>
              </a:lvl8pPr>
              <a:lvl9pPr marL="3886200" indent="-228600" defTabSz="776288" eaLnBrk="0" fontAlgn="base" hangingPunct="0">
                <a:spcBef>
                  <a:spcPct val="0"/>
                </a:spcBef>
                <a:spcAft>
                  <a:spcPct val="0"/>
                </a:spcAft>
                <a:defRPr kumimoji="1" sz="1000">
                  <a:solidFill>
                    <a:schemeClr val="tx1"/>
                  </a:solidFill>
                  <a:latin typeface="바탕체" panose="02030609000101010101" pitchFamily="17" charset="-127"/>
                  <a:ea typeface="바탕체" panose="02030609000101010101" pitchFamily="17" charset="-127"/>
                </a:defRPr>
              </a:lvl9pPr>
            </a:lstStyle>
            <a:p>
              <a:pPr algn="ctr" eaLnBrk="1" hangingPunct="1">
                <a:defRPr/>
              </a:pPr>
              <a:r>
                <a:rPr kumimoji="0" lang="en-US" altLang="ko-KR" sz="800" b="1">
                  <a:solidFill>
                    <a:schemeClr val="bg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2</a:t>
              </a:r>
            </a:p>
          </p:txBody>
        </p:sp>
        <p:sp>
          <p:nvSpPr>
            <p:cNvPr id="80" name="모서리가 둥근 직사각형 159">
              <a:extLst>
                <a:ext uri="{FF2B5EF4-FFF2-40B4-BE49-F238E27FC236}">
                  <a16:creationId xmlns:a16="http://schemas.microsoft.com/office/drawing/2014/main" id="{9AC462B9-F596-4D0D-984D-AC9B5D4AC90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751245" y="2404542"/>
              <a:ext cx="202536" cy="175413"/>
            </a:xfrm>
            <a:prstGeom prst="roundRect">
              <a:avLst>
                <a:gd name="adj" fmla="val 50000"/>
              </a:avLst>
            </a:prstGeom>
            <a:solidFill>
              <a:srgbClr val="6600FF"/>
            </a:solidFill>
            <a:ln w="3175">
              <a:noFill/>
              <a:prstDash val="sysDash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lIns="0" tIns="0" rIns="0" bIns="0" anchor="ctr" anchorCtr="1">
              <a:spAutoFit/>
            </a:bodyPr>
            <a:lstStyle>
              <a:lvl1pPr defTabSz="776288">
                <a:defRPr kumimoji="1" sz="1000">
                  <a:solidFill>
                    <a:schemeClr val="tx1"/>
                  </a:solidFill>
                  <a:latin typeface="바탕체" panose="02030609000101010101" pitchFamily="17" charset="-127"/>
                  <a:ea typeface="바탕체" panose="02030609000101010101" pitchFamily="17" charset="-127"/>
                </a:defRPr>
              </a:lvl1pPr>
              <a:lvl2pPr marL="742950" indent="-285750" defTabSz="776288">
                <a:defRPr kumimoji="1" sz="1000">
                  <a:solidFill>
                    <a:schemeClr val="tx1"/>
                  </a:solidFill>
                  <a:latin typeface="바탕체" panose="02030609000101010101" pitchFamily="17" charset="-127"/>
                  <a:ea typeface="바탕체" panose="02030609000101010101" pitchFamily="17" charset="-127"/>
                </a:defRPr>
              </a:lvl2pPr>
              <a:lvl3pPr marL="1143000" indent="-228600" defTabSz="776288">
                <a:defRPr kumimoji="1" sz="1000">
                  <a:solidFill>
                    <a:schemeClr val="tx1"/>
                  </a:solidFill>
                  <a:latin typeface="바탕체" panose="02030609000101010101" pitchFamily="17" charset="-127"/>
                  <a:ea typeface="바탕체" panose="02030609000101010101" pitchFamily="17" charset="-127"/>
                </a:defRPr>
              </a:lvl3pPr>
              <a:lvl4pPr marL="1600200" indent="-228600" defTabSz="776288">
                <a:defRPr kumimoji="1" sz="1000">
                  <a:solidFill>
                    <a:schemeClr val="tx1"/>
                  </a:solidFill>
                  <a:latin typeface="바탕체" panose="02030609000101010101" pitchFamily="17" charset="-127"/>
                  <a:ea typeface="바탕체" panose="02030609000101010101" pitchFamily="17" charset="-127"/>
                </a:defRPr>
              </a:lvl4pPr>
              <a:lvl5pPr marL="2057400" indent="-228600" defTabSz="776288">
                <a:defRPr kumimoji="1" sz="1000">
                  <a:solidFill>
                    <a:schemeClr val="tx1"/>
                  </a:solidFill>
                  <a:latin typeface="바탕체" panose="02030609000101010101" pitchFamily="17" charset="-127"/>
                  <a:ea typeface="바탕체" panose="02030609000101010101" pitchFamily="17" charset="-127"/>
                </a:defRPr>
              </a:lvl5pPr>
              <a:lvl6pPr marL="2514600" indent="-228600" defTabSz="776288" eaLnBrk="0" fontAlgn="base" hangingPunct="0">
                <a:spcBef>
                  <a:spcPct val="0"/>
                </a:spcBef>
                <a:spcAft>
                  <a:spcPct val="0"/>
                </a:spcAft>
                <a:defRPr kumimoji="1" sz="1000">
                  <a:solidFill>
                    <a:schemeClr val="tx1"/>
                  </a:solidFill>
                  <a:latin typeface="바탕체" panose="02030609000101010101" pitchFamily="17" charset="-127"/>
                  <a:ea typeface="바탕체" panose="02030609000101010101" pitchFamily="17" charset="-127"/>
                </a:defRPr>
              </a:lvl6pPr>
              <a:lvl7pPr marL="2971800" indent="-228600" defTabSz="776288" eaLnBrk="0" fontAlgn="base" hangingPunct="0">
                <a:spcBef>
                  <a:spcPct val="0"/>
                </a:spcBef>
                <a:spcAft>
                  <a:spcPct val="0"/>
                </a:spcAft>
                <a:defRPr kumimoji="1" sz="1000">
                  <a:solidFill>
                    <a:schemeClr val="tx1"/>
                  </a:solidFill>
                  <a:latin typeface="바탕체" panose="02030609000101010101" pitchFamily="17" charset="-127"/>
                  <a:ea typeface="바탕체" panose="02030609000101010101" pitchFamily="17" charset="-127"/>
                </a:defRPr>
              </a:lvl7pPr>
              <a:lvl8pPr marL="3429000" indent="-228600" defTabSz="776288" eaLnBrk="0" fontAlgn="base" hangingPunct="0">
                <a:spcBef>
                  <a:spcPct val="0"/>
                </a:spcBef>
                <a:spcAft>
                  <a:spcPct val="0"/>
                </a:spcAft>
                <a:defRPr kumimoji="1" sz="1000">
                  <a:solidFill>
                    <a:schemeClr val="tx1"/>
                  </a:solidFill>
                  <a:latin typeface="바탕체" panose="02030609000101010101" pitchFamily="17" charset="-127"/>
                  <a:ea typeface="바탕체" panose="02030609000101010101" pitchFamily="17" charset="-127"/>
                </a:defRPr>
              </a:lvl8pPr>
              <a:lvl9pPr marL="3886200" indent="-228600" defTabSz="776288" eaLnBrk="0" fontAlgn="base" hangingPunct="0">
                <a:spcBef>
                  <a:spcPct val="0"/>
                </a:spcBef>
                <a:spcAft>
                  <a:spcPct val="0"/>
                </a:spcAft>
                <a:defRPr kumimoji="1" sz="1000">
                  <a:solidFill>
                    <a:schemeClr val="tx1"/>
                  </a:solidFill>
                  <a:latin typeface="바탕체" panose="02030609000101010101" pitchFamily="17" charset="-127"/>
                  <a:ea typeface="바탕체" panose="02030609000101010101" pitchFamily="17" charset="-127"/>
                </a:defRPr>
              </a:lvl9pPr>
            </a:lstStyle>
            <a:p>
              <a:pPr algn="ctr" eaLnBrk="1" hangingPunct="1">
                <a:defRPr/>
              </a:pPr>
              <a:r>
                <a:rPr kumimoji="0" lang="en-US" altLang="ko-KR" sz="800" b="1">
                  <a:solidFill>
                    <a:schemeClr val="bg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3</a:t>
              </a:r>
            </a:p>
          </p:txBody>
        </p:sp>
        <p:sp>
          <p:nvSpPr>
            <p:cNvPr id="81" name="모서리가 둥근 직사각형 159">
              <a:extLst>
                <a:ext uri="{FF2B5EF4-FFF2-40B4-BE49-F238E27FC236}">
                  <a16:creationId xmlns:a16="http://schemas.microsoft.com/office/drawing/2014/main" id="{7AE2FFBE-6092-4498-94D8-63A059A36EF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064835" y="2404542"/>
              <a:ext cx="200978" cy="173567"/>
            </a:xfrm>
            <a:prstGeom prst="roundRect">
              <a:avLst>
                <a:gd name="adj" fmla="val 50000"/>
              </a:avLst>
            </a:prstGeom>
            <a:solidFill>
              <a:srgbClr val="6600FF"/>
            </a:solidFill>
            <a:ln w="3175">
              <a:noFill/>
              <a:prstDash val="sysDash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lIns="0" tIns="0" rIns="0" bIns="0" anchor="ctr" anchorCtr="1">
              <a:spAutoFit/>
            </a:bodyPr>
            <a:lstStyle>
              <a:lvl1pPr defTabSz="776288">
                <a:defRPr kumimoji="1" sz="1000">
                  <a:solidFill>
                    <a:schemeClr val="tx1"/>
                  </a:solidFill>
                  <a:latin typeface="바탕체" panose="02030609000101010101" pitchFamily="17" charset="-127"/>
                  <a:ea typeface="바탕체" panose="02030609000101010101" pitchFamily="17" charset="-127"/>
                </a:defRPr>
              </a:lvl1pPr>
              <a:lvl2pPr marL="742950" indent="-285750" defTabSz="776288">
                <a:defRPr kumimoji="1" sz="1000">
                  <a:solidFill>
                    <a:schemeClr val="tx1"/>
                  </a:solidFill>
                  <a:latin typeface="바탕체" panose="02030609000101010101" pitchFamily="17" charset="-127"/>
                  <a:ea typeface="바탕체" panose="02030609000101010101" pitchFamily="17" charset="-127"/>
                </a:defRPr>
              </a:lvl2pPr>
              <a:lvl3pPr marL="1143000" indent="-228600" defTabSz="776288">
                <a:defRPr kumimoji="1" sz="1000">
                  <a:solidFill>
                    <a:schemeClr val="tx1"/>
                  </a:solidFill>
                  <a:latin typeface="바탕체" panose="02030609000101010101" pitchFamily="17" charset="-127"/>
                  <a:ea typeface="바탕체" panose="02030609000101010101" pitchFamily="17" charset="-127"/>
                </a:defRPr>
              </a:lvl3pPr>
              <a:lvl4pPr marL="1600200" indent="-228600" defTabSz="776288">
                <a:defRPr kumimoji="1" sz="1000">
                  <a:solidFill>
                    <a:schemeClr val="tx1"/>
                  </a:solidFill>
                  <a:latin typeface="바탕체" panose="02030609000101010101" pitchFamily="17" charset="-127"/>
                  <a:ea typeface="바탕체" panose="02030609000101010101" pitchFamily="17" charset="-127"/>
                </a:defRPr>
              </a:lvl4pPr>
              <a:lvl5pPr marL="2057400" indent="-228600" defTabSz="776288">
                <a:defRPr kumimoji="1" sz="1000">
                  <a:solidFill>
                    <a:schemeClr val="tx1"/>
                  </a:solidFill>
                  <a:latin typeface="바탕체" panose="02030609000101010101" pitchFamily="17" charset="-127"/>
                  <a:ea typeface="바탕체" panose="02030609000101010101" pitchFamily="17" charset="-127"/>
                </a:defRPr>
              </a:lvl5pPr>
              <a:lvl6pPr marL="2514600" indent="-228600" defTabSz="776288" eaLnBrk="0" fontAlgn="base" hangingPunct="0">
                <a:spcBef>
                  <a:spcPct val="0"/>
                </a:spcBef>
                <a:spcAft>
                  <a:spcPct val="0"/>
                </a:spcAft>
                <a:defRPr kumimoji="1" sz="1000">
                  <a:solidFill>
                    <a:schemeClr val="tx1"/>
                  </a:solidFill>
                  <a:latin typeface="바탕체" panose="02030609000101010101" pitchFamily="17" charset="-127"/>
                  <a:ea typeface="바탕체" panose="02030609000101010101" pitchFamily="17" charset="-127"/>
                </a:defRPr>
              </a:lvl6pPr>
              <a:lvl7pPr marL="2971800" indent="-228600" defTabSz="776288" eaLnBrk="0" fontAlgn="base" hangingPunct="0">
                <a:spcBef>
                  <a:spcPct val="0"/>
                </a:spcBef>
                <a:spcAft>
                  <a:spcPct val="0"/>
                </a:spcAft>
                <a:defRPr kumimoji="1" sz="1000">
                  <a:solidFill>
                    <a:schemeClr val="tx1"/>
                  </a:solidFill>
                  <a:latin typeface="바탕체" panose="02030609000101010101" pitchFamily="17" charset="-127"/>
                  <a:ea typeface="바탕체" panose="02030609000101010101" pitchFamily="17" charset="-127"/>
                </a:defRPr>
              </a:lvl7pPr>
              <a:lvl8pPr marL="3429000" indent="-228600" defTabSz="776288" eaLnBrk="0" fontAlgn="base" hangingPunct="0">
                <a:spcBef>
                  <a:spcPct val="0"/>
                </a:spcBef>
                <a:spcAft>
                  <a:spcPct val="0"/>
                </a:spcAft>
                <a:defRPr kumimoji="1" sz="1000">
                  <a:solidFill>
                    <a:schemeClr val="tx1"/>
                  </a:solidFill>
                  <a:latin typeface="바탕체" panose="02030609000101010101" pitchFamily="17" charset="-127"/>
                  <a:ea typeface="바탕체" panose="02030609000101010101" pitchFamily="17" charset="-127"/>
                </a:defRPr>
              </a:lvl8pPr>
              <a:lvl9pPr marL="3886200" indent="-228600" defTabSz="776288" eaLnBrk="0" fontAlgn="base" hangingPunct="0">
                <a:spcBef>
                  <a:spcPct val="0"/>
                </a:spcBef>
                <a:spcAft>
                  <a:spcPct val="0"/>
                </a:spcAft>
                <a:defRPr kumimoji="1" sz="1000">
                  <a:solidFill>
                    <a:schemeClr val="tx1"/>
                  </a:solidFill>
                  <a:latin typeface="바탕체" panose="02030609000101010101" pitchFamily="17" charset="-127"/>
                  <a:ea typeface="바탕체" panose="02030609000101010101" pitchFamily="17" charset="-127"/>
                </a:defRPr>
              </a:lvl9pPr>
            </a:lstStyle>
            <a:p>
              <a:pPr algn="ctr" eaLnBrk="1" hangingPunct="1">
                <a:defRPr/>
              </a:pPr>
              <a:r>
                <a:rPr kumimoji="0" lang="en-US" altLang="ko-KR" sz="800" b="1">
                  <a:solidFill>
                    <a:schemeClr val="bg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4</a:t>
              </a:r>
            </a:p>
          </p:txBody>
        </p:sp>
      </p:grpSp>
      <p:sp>
        <p:nvSpPr>
          <p:cNvPr id="8220" name="직사각형 83">
            <a:extLst>
              <a:ext uri="{FF2B5EF4-FFF2-40B4-BE49-F238E27FC236}">
                <a16:creationId xmlns:a16="http://schemas.microsoft.com/office/drawing/2014/main" id="{44D927A5-A837-44E5-965D-37AB4D9E507A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4488" y="4652963"/>
            <a:ext cx="9144000" cy="1871662"/>
          </a:xfrm>
          <a:prstGeom prst="rect">
            <a:avLst/>
          </a:prstGeom>
          <a:solidFill>
            <a:srgbClr val="EAEAEA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1pPr>
            <a:lvl2pPr marL="742950" indent="-285750"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2pPr>
            <a:lvl3pPr marL="1143000" indent="-228600"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3pPr>
            <a:lvl4pPr marL="1600200" indent="-228600"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4pPr>
            <a:lvl5pPr marL="2057400" indent="-228600"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9pPr>
          </a:lstStyle>
          <a:p>
            <a:pPr algn="ctr" eaLnBrk="1" hangingPunct="1"/>
            <a:endParaRPr lang="ko-KR" altLang="en-US"/>
          </a:p>
        </p:txBody>
      </p:sp>
      <p:grpSp>
        <p:nvGrpSpPr>
          <p:cNvPr id="8221" name="그룹 90">
            <a:extLst>
              <a:ext uri="{FF2B5EF4-FFF2-40B4-BE49-F238E27FC236}">
                <a16:creationId xmlns:a16="http://schemas.microsoft.com/office/drawing/2014/main" id="{53EF5FC0-BCAD-483F-81E6-3B95152456F9}"/>
              </a:ext>
            </a:extLst>
          </p:cNvPr>
          <p:cNvGrpSpPr>
            <a:grpSpLocks/>
          </p:cNvGrpSpPr>
          <p:nvPr/>
        </p:nvGrpSpPr>
        <p:grpSpPr bwMode="auto">
          <a:xfrm>
            <a:off x="487363" y="4760913"/>
            <a:ext cx="5329237" cy="684212"/>
            <a:chOff x="416496" y="4978623"/>
            <a:chExt cx="5328592" cy="683028"/>
          </a:xfrm>
        </p:grpSpPr>
        <p:sp>
          <p:nvSpPr>
            <p:cNvPr id="6181" name="직사각형 86">
              <a:extLst>
                <a:ext uri="{FF2B5EF4-FFF2-40B4-BE49-F238E27FC236}">
                  <a16:creationId xmlns:a16="http://schemas.microsoft.com/office/drawing/2014/main" id="{05FBB722-542B-4EDE-9E4F-2EF2117A24A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27607" y="4978623"/>
              <a:ext cx="1225402" cy="179077"/>
            </a:xfrm>
            <a:prstGeom prst="rect">
              <a:avLst/>
            </a:prstGeom>
            <a:solidFill>
              <a:srgbClr val="EAEAEA"/>
            </a:solidFill>
            <a:ln w="12700" algn="ctr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eaLnBrk="1" hangingPunct="1">
                <a:defRPr/>
              </a:pPr>
              <a:r>
                <a:rPr lang="ko-KR" altLang="en-US" sz="1050" b="1" dirty="0">
                  <a:latin typeface="HY헤드라인M" pitchFamily="18" charset="-127"/>
                  <a:ea typeface="HY헤드라인M" pitchFamily="18" charset="-127"/>
                </a:rPr>
                <a:t>주의사항</a:t>
              </a:r>
            </a:p>
          </p:txBody>
        </p:sp>
        <p:sp>
          <p:nvSpPr>
            <p:cNvPr id="8229" name="직사각형 87">
              <a:extLst>
                <a:ext uri="{FF2B5EF4-FFF2-40B4-BE49-F238E27FC236}">
                  <a16:creationId xmlns:a16="http://schemas.microsoft.com/office/drawing/2014/main" id="{73A350E6-B610-407C-9D10-512F8D431B5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16496" y="5194359"/>
              <a:ext cx="5328592" cy="467292"/>
            </a:xfrm>
            <a:prstGeom prst="rect">
              <a:avLst/>
            </a:prstGeom>
            <a:solidFill>
              <a:srgbClr val="EAEAE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 kumimoji="1" sz="1000">
                  <a:solidFill>
                    <a:schemeClr val="tx1"/>
                  </a:solidFill>
                  <a:latin typeface="바탕체" panose="02030609000101010101" pitchFamily="17" charset="-127"/>
                  <a:ea typeface="바탕체" panose="02030609000101010101" pitchFamily="17" charset="-127"/>
                </a:defRPr>
              </a:lvl1pPr>
              <a:lvl2pPr marL="742950" indent="-285750">
                <a:defRPr kumimoji="1" sz="1000">
                  <a:solidFill>
                    <a:schemeClr val="tx1"/>
                  </a:solidFill>
                  <a:latin typeface="바탕체" panose="02030609000101010101" pitchFamily="17" charset="-127"/>
                  <a:ea typeface="바탕체" panose="02030609000101010101" pitchFamily="17" charset="-127"/>
                </a:defRPr>
              </a:lvl2pPr>
              <a:lvl3pPr marL="1143000" indent="-228600">
                <a:defRPr kumimoji="1" sz="1000">
                  <a:solidFill>
                    <a:schemeClr val="tx1"/>
                  </a:solidFill>
                  <a:latin typeface="바탕체" panose="02030609000101010101" pitchFamily="17" charset="-127"/>
                  <a:ea typeface="바탕체" panose="02030609000101010101" pitchFamily="17" charset="-127"/>
                </a:defRPr>
              </a:lvl3pPr>
              <a:lvl4pPr marL="1600200" indent="-228600">
                <a:defRPr kumimoji="1" sz="1000">
                  <a:solidFill>
                    <a:schemeClr val="tx1"/>
                  </a:solidFill>
                  <a:latin typeface="바탕체" panose="02030609000101010101" pitchFamily="17" charset="-127"/>
                  <a:ea typeface="바탕체" panose="02030609000101010101" pitchFamily="17" charset="-127"/>
                </a:defRPr>
              </a:lvl4pPr>
              <a:lvl5pPr marL="2057400" indent="-228600">
                <a:defRPr kumimoji="1" sz="1000">
                  <a:solidFill>
                    <a:schemeClr val="tx1"/>
                  </a:solidFill>
                  <a:latin typeface="바탕체" panose="02030609000101010101" pitchFamily="17" charset="-127"/>
                  <a:ea typeface="바탕체" panose="02030609000101010101" pitchFamily="17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000">
                  <a:solidFill>
                    <a:schemeClr val="tx1"/>
                  </a:solidFill>
                  <a:latin typeface="바탕체" panose="02030609000101010101" pitchFamily="17" charset="-127"/>
                  <a:ea typeface="바탕체" panose="02030609000101010101" pitchFamily="17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000">
                  <a:solidFill>
                    <a:schemeClr val="tx1"/>
                  </a:solidFill>
                  <a:latin typeface="바탕체" panose="02030609000101010101" pitchFamily="17" charset="-127"/>
                  <a:ea typeface="바탕체" panose="02030609000101010101" pitchFamily="17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000">
                  <a:solidFill>
                    <a:schemeClr val="tx1"/>
                  </a:solidFill>
                  <a:latin typeface="바탕체" panose="02030609000101010101" pitchFamily="17" charset="-127"/>
                  <a:ea typeface="바탕체" panose="02030609000101010101" pitchFamily="17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000">
                  <a:solidFill>
                    <a:schemeClr val="tx1"/>
                  </a:solidFill>
                  <a:latin typeface="바탕체" panose="02030609000101010101" pitchFamily="17" charset="-127"/>
                  <a:ea typeface="바탕체" panose="02030609000101010101" pitchFamily="17" charset="-127"/>
                </a:defRPr>
              </a:lvl9pPr>
            </a:lstStyle>
            <a:p>
              <a:pPr eaLnBrk="1" hangingPunct="1">
                <a:lnSpc>
                  <a:spcPct val="150000"/>
                </a:lnSpc>
                <a:buFontTx/>
                <a:buChar char="-"/>
              </a:pPr>
              <a:r>
                <a:rPr lang="ko-KR" altLang="en-US" dirty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 온라인 신청 없이 공관</a:t>
              </a:r>
              <a:r>
                <a:rPr lang="en-US" altLang="ko-KR" dirty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(</a:t>
              </a:r>
              <a:r>
                <a:rPr lang="ko-KR" altLang="en-US" dirty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오프라인</a:t>
              </a:r>
              <a:r>
                <a:rPr lang="en-US" altLang="ko-KR" dirty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) </a:t>
              </a:r>
              <a:r>
                <a:rPr lang="ko-KR" altLang="en-US" dirty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제출만 한 경우 접수 불가</a:t>
              </a:r>
              <a:endParaRPr lang="en-US" altLang="ko-KR" dirty="0"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  <a:p>
              <a:pPr eaLnBrk="1" hangingPunct="1">
                <a:lnSpc>
                  <a:spcPct val="150000"/>
                </a:lnSpc>
                <a:buFontTx/>
                <a:buChar char="-"/>
              </a:pPr>
              <a:r>
                <a:rPr lang="en-US" altLang="ko-KR" dirty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 </a:t>
              </a:r>
              <a:r>
                <a:rPr lang="ko-KR" altLang="en-US" dirty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단체 중복가입을 통한 중복 신청 적발 시 서류탈락 우선 대상으로 선정될 수 있음</a:t>
              </a:r>
              <a:endParaRPr lang="en-US" altLang="ko-KR" dirty="0"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</p:grpSp>
      <p:grpSp>
        <p:nvGrpSpPr>
          <p:cNvPr id="8222" name="그룹 91">
            <a:extLst>
              <a:ext uri="{FF2B5EF4-FFF2-40B4-BE49-F238E27FC236}">
                <a16:creationId xmlns:a16="http://schemas.microsoft.com/office/drawing/2014/main" id="{06FCE50F-1F6B-453A-A045-3AA50D3FD084}"/>
              </a:ext>
            </a:extLst>
          </p:cNvPr>
          <p:cNvGrpSpPr>
            <a:grpSpLocks/>
          </p:cNvGrpSpPr>
          <p:nvPr/>
        </p:nvGrpSpPr>
        <p:grpSpPr bwMode="auto">
          <a:xfrm>
            <a:off x="487363" y="5589588"/>
            <a:ext cx="5329237" cy="863600"/>
            <a:chOff x="416496" y="4952903"/>
            <a:chExt cx="5328592" cy="863169"/>
          </a:xfrm>
        </p:grpSpPr>
        <p:sp>
          <p:nvSpPr>
            <p:cNvPr id="6179" name="직사각형 95">
              <a:extLst>
                <a:ext uri="{FF2B5EF4-FFF2-40B4-BE49-F238E27FC236}">
                  <a16:creationId xmlns:a16="http://schemas.microsoft.com/office/drawing/2014/main" id="{EEC6366B-93C9-4926-9A9D-49C8C8D678D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45068" y="4952903"/>
              <a:ext cx="1223814" cy="179297"/>
            </a:xfrm>
            <a:prstGeom prst="rect">
              <a:avLst/>
            </a:prstGeom>
            <a:solidFill>
              <a:srgbClr val="EAEAEA"/>
            </a:solidFill>
            <a:ln w="12700" algn="ctr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eaLnBrk="1" hangingPunct="1">
                <a:defRPr/>
              </a:pPr>
              <a:r>
                <a:rPr lang="ko-KR" altLang="en-US" sz="1050" b="1" dirty="0">
                  <a:latin typeface="HY헤드라인M" pitchFamily="18" charset="-127"/>
                  <a:ea typeface="HY헤드라인M" pitchFamily="18" charset="-127"/>
                </a:rPr>
                <a:t>문의처</a:t>
              </a:r>
            </a:p>
          </p:txBody>
        </p:sp>
        <p:sp>
          <p:nvSpPr>
            <p:cNvPr id="8227" name="직사각형 93">
              <a:extLst>
                <a:ext uri="{FF2B5EF4-FFF2-40B4-BE49-F238E27FC236}">
                  <a16:creationId xmlns:a16="http://schemas.microsoft.com/office/drawing/2014/main" id="{CFE6CBBF-5615-4FD1-AD07-8A82CE7E84B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16496" y="5168001"/>
              <a:ext cx="5328592" cy="648071"/>
            </a:xfrm>
            <a:prstGeom prst="rect">
              <a:avLst/>
            </a:prstGeom>
            <a:solidFill>
              <a:srgbClr val="EAEAE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 kumimoji="1" sz="1000">
                  <a:solidFill>
                    <a:schemeClr val="tx1"/>
                  </a:solidFill>
                  <a:latin typeface="바탕체" panose="02030609000101010101" pitchFamily="17" charset="-127"/>
                  <a:ea typeface="바탕체" panose="02030609000101010101" pitchFamily="17" charset="-127"/>
                </a:defRPr>
              </a:lvl1pPr>
              <a:lvl2pPr marL="742950" indent="-285750">
                <a:defRPr kumimoji="1" sz="1000">
                  <a:solidFill>
                    <a:schemeClr val="tx1"/>
                  </a:solidFill>
                  <a:latin typeface="바탕체" panose="02030609000101010101" pitchFamily="17" charset="-127"/>
                  <a:ea typeface="바탕체" panose="02030609000101010101" pitchFamily="17" charset="-127"/>
                </a:defRPr>
              </a:lvl2pPr>
              <a:lvl3pPr marL="1143000" indent="-228600">
                <a:defRPr kumimoji="1" sz="1000">
                  <a:solidFill>
                    <a:schemeClr val="tx1"/>
                  </a:solidFill>
                  <a:latin typeface="바탕체" panose="02030609000101010101" pitchFamily="17" charset="-127"/>
                  <a:ea typeface="바탕체" panose="02030609000101010101" pitchFamily="17" charset="-127"/>
                </a:defRPr>
              </a:lvl3pPr>
              <a:lvl4pPr marL="1600200" indent="-228600">
                <a:defRPr kumimoji="1" sz="1000">
                  <a:solidFill>
                    <a:schemeClr val="tx1"/>
                  </a:solidFill>
                  <a:latin typeface="바탕체" panose="02030609000101010101" pitchFamily="17" charset="-127"/>
                  <a:ea typeface="바탕체" panose="02030609000101010101" pitchFamily="17" charset="-127"/>
                </a:defRPr>
              </a:lvl4pPr>
              <a:lvl5pPr marL="2057400" indent="-228600">
                <a:defRPr kumimoji="1" sz="1000">
                  <a:solidFill>
                    <a:schemeClr val="tx1"/>
                  </a:solidFill>
                  <a:latin typeface="바탕체" panose="02030609000101010101" pitchFamily="17" charset="-127"/>
                  <a:ea typeface="바탕체" panose="02030609000101010101" pitchFamily="17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000">
                  <a:solidFill>
                    <a:schemeClr val="tx1"/>
                  </a:solidFill>
                  <a:latin typeface="바탕체" panose="02030609000101010101" pitchFamily="17" charset="-127"/>
                  <a:ea typeface="바탕체" panose="02030609000101010101" pitchFamily="17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000">
                  <a:solidFill>
                    <a:schemeClr val="tx1"/>
                  </a:solidFill>
                  <a:latin typeface="바탕체" panose="02030609000101010101" pitchFamily="17" charset="-127"/>
                  <a:ea typeface="바탕체" panose="02030609000101010101" pitchFamily="17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000">
                  <a:solidFill>
                    <a:schemeClr val="tx1"/>
                  </a:solidFill>
                  <a:latin typeface="바탕체" panose="02030609000101010101" pitchFamily="17" charset="-127"/>
                  <a:ea typeface="바탕체" panose="02030609000101010101" pitchFamily="17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000">
                  <a:solidFill>
                    <a:schemeClr val="tx1"/>
                  </a:solidFill>
                  <a:latin typeface="바탕체" panose="02030609000101010101" pitchFamily="17" charset="-127"/>
                  <a:ea typeface="바탕체" panose="02030609000101010101" pitchFamily="17" charset="-127"/>
                </a:defRPr>
              </a:lvl9pPr>
            </a:lstStyle>
            <a:p>
              <a:pPr eaLnBrk="1" hangingPunct="1">
                <a:lnSpc>
                  <a:spcPct val="150000"/>
                </a:lnSpc>
                <a:buFontTx/>
                <a:buChar char="-"/>
              </a:pPr>
              <a:r>
                <a:rPr lang="ko-KR" altLang="en-US" dirty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 재외동포협력센터 정보화팀</a:t>
              </a:r>
              <a:endParaRPr lang="en-US" altLang="ko-KR" dirty="0"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  <a:p>
              <a:pPr eaLnBrk="1" hangingPunct="1">
                <a:lnSpc>
                  <a:spcPct val="150000"/>
                </a:lnSpc>
                <a:buFontTx/>
                <a:buChar char="-"/>
              </a:pPr>
              <a:r>
                <a:rPr lang="en-US" altLang="ko-KR" dirty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 Tel : </a:t>
              </a:r>
              <a:r>
                <a:rPr lang="en-US" altLang="ko-KR" dirty="0">
                  <a:solidFill>
                    <a:srgbClr val="000000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02-3415-0144 (</a:t>
              </a:r>
              <a:r>
                <a:rPr lang="ko-KR" altLang="en-US" dirty="0">
                  <a:solidFill>
                    <a:srgbClr val="000000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한국시간 </a:t>
              </a:r>
              <a:r>
                <a:rPr lang="en-US" altLang="ko-KR" dirty="0">
                  <a:solidFill>
                    <a:srgbClr val="000000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09:00~18:00)</a:t>
              </a:r>
              <a:endParaRPr lang="en-US" altLang="ko-KR" dirty="0"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  <a:p>
              <a:pPr eaLnBrk="1" hangingPunct="1">
                <a:lnSpc>
                  <a:spcPct val="150000"/>
                </a:lnSpc>
                <a:buFontTx/>
                <a:buChar char="-"/>
              </a:pPr>
              <a:r>
                <a:rPr lang="en-US" altLang="ko-KR" dirty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 E-mail : pms01@okocc.or.kr</a:t>
              </a:r>
              <a:endParaRPr lang="ko-KR" altLang="en-US" dirty="0"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</p:grpSp>
      <p:sp>
        <p:nvSpPr>
          <p:cNvPr id="8223" name="모서리가 둥근 직사각형 31">
            <a:extLst>
              <a:ext uri="{FF2B5EF4-FFF2-40B4-BE49-F238E27FC236}">
                <a16:creationId xmlns:a16="http://schemas.microsoft.com/office/drawing/2014/main" id="{9CE14D83-E460-4C44-8961-C927A21EC5F2}"/>
              </a:ext>
            </a:extLst>
          </p:cNvPr>
          <p:cNvSpPr>
            <a:spLocks noChangeArrowheads="1"/>
          </p:cNvSpPr>
          <p:nvPr/>
        </p:nvSpPr>
        <p:spPr bwMode="auto">
          <a:xfrm>
            <a:off x="560388" y="4791075"/>
            <a:ext cx="142875" cy="144463"/>
          </a:xfrm>
          <a:prstGeom prst="roundRect">
            <a:avLst>
              <a:gd name="adj" fmla="val 16667"/>
            </a:avLst>
          </a:prstGeom>
          <a:solidFill>
            <a:srgbClr val="00B0F0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1pPr>
            <a:lvl2pPr marL="742950" indent="-285750"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2pPr>
            <a:lvl3pPr marL="1143000" indent="-228600"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3pPr>
            <a:lvl4pPr marL="1600200" indent="-228600"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4pPr>
            <a:lvl5pPr marL="2057400" indent="-228600"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9pPr>
          </a:lstStyle>
          <a:p>
            <a:pPr algn="ctr" eaLnBrk="1" hangingPunct="1"/>
            <a:endParaRPr lang="ko-KR" altLang="en-US"/>
          </a:p>
        </p:txBody>
      </p:sp>
      <p:sp>
        <p:nvSpPr>
          <p:cNvPr id="8224" name="모서리가 둥근 직사각형 32">
            <a:extLst>
              <a:ext uri="{FF2B5EF4-FFF2-40B4-BE49-F238E27FC236}">
                <a16:creationId xmlns:a16="http://schemas.microsoft.com/office/drawing/2014/main" id="{8C6F850C-4B8B-458E-80F8-D859073F33BB}"/>
              </a:ext>
            </a:extLst>
          </p:cNvPr>
          <p:cNvSpPr>
            <a:spLocks noChangeArrowheads="1"/>
          </p:cNvSpPr>
          <p:nvPr/>
        </p:nvSpPr>
        <p:spPr bwMode="auto">
          <a:xfrm>
            <a:off x="560388" y="5613400"/>
            <a:ext cx="144462" cy="142875"/>
          </a:xfrm>
          <a:prstGeom prst="roundRect">
            <a:avLst>
              <a:gd name="adj" fmla="val 16667"/>
            </a:avLst>
          </a:prstGeom>
          <a:solidFill>
            <a:srgbClr val="00B0F0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1pPr>
            <a:lvl2pPr marL="742950" indent="-285750"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2pPr>
            <a:lvl3pPr marL="1143000" indent="-228600"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3pPr>
            <a:lvl4pPr marL="1600200" indent="-228600"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4pPr>
            <a:lvl5pPr marL="2057400" indent="-228600"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9pPr>
          </a:lstStyle>
          <a:p>
            <a:pPr algn="ctr" eaLnBrk="1" hangingPunct="1"/>
            <a:endParaRPr lang="ko-KR" altLang="en-US"/>
          </a:p>
        </p:txBody>
      </p:sp>
      <p:sp>
        <p:nvSpPr>
          <p:cNvPr id="32" name="Rectangle 4">
            <a:extLst>
              <a:ext uri="{FF2B5EF4-FFF2-40B4-BE49-F238E27FC236}">
                <a16:creationId xmlns:a16="http://schemas.microsoft.com/office/drawing/2014/main" id="{F88509EF-F32A-4662-946A-FB13A7D44A0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117475"/>
            <a:ext cx="9906000" cy="357188"/>
          </a:xfrm>
          <a:prstGeom prst="rect">
            <a:avLst/>
          </a:prstGeom>
          <a:solidFill>
            <a:srgbClr val="0099CC"/>
          </a:solidFill>
          <a:ln>
            <a:miter lim="800000"/>
            <a:headEnd/>
            <a:tailEnd/>
          </a:ln>
        </p:spPr>
        <p:txBody>
          <a:bodyPr/>
          <a:lstStyle/>
          <a:p>
            <a:pPr algn="ctr" eaLnBrk="1" latinLnBrk="1" hangingPunct="1">
              <a:defRPr/>
            </a:pPr>
            <a:r>
              <a:rPr lang="ko-KR" altLang="en-US" sz="1600" b="1" kern="0" dirty="0" err="1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+mj-cs"/>
              </a:rPr>
              <a:t>재일민단</a:t>
            </a:r>
            <a:r>
              <a:rPr lang="ko-KR" altLang="en-US" sz="1600" b="1" kern="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+mj-cs"/>
              </a:rPr>
              <a:t> 지원사업 신청 </a:t>
            </a:r>
            <a:r>
              <a:rPr lang="en-US" altLang="ko-KR" sz="1600" b="1" kern="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+mj-cs"/>
              </a:rPr>
              <a:t>_ </a:t>
            </a:r>
            <a:r>
              <a:rPr lang="ko-KR" altLang="en-US" sz="1600" b="1" kern="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+mj-cs"/>
              </a:rPr>
              <a:t>온라인시스템  이용방법 </a:t>
            </a:r>
            <a:r>
              <a:rPr lang="en-US" altLang="ko-KR" sz="1600" b="1" kern="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+mj-cs"/>
              </a:rPr>
              <a:t>(</a:t>
            </a:r>
            <a:r>
              <a:rPr lang="ko-KR" altLang="en-US" sz="1600" b="1" kern="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+mj-cs"/>
              </a:rPr>
              <a:t>단체용</a:t>
            </a:r>
            <a:r>
              <a:rPr lang="en-US" altLang="ko-KR" sz="1600" b="1" kern="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+mj-cs"/>
              </a:rPr>
              <a:t>)</a:t>
            </a:r>
            <a:endParaRPr lang="ko-KR" altLang="en-US" sz="1600" b="1" kern="0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  <a:cs typeface="+mj-cs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화면명세서 - 빈화면">
  <a:themeElements>
    <a:clrScheme name="">
      <a:dk1>
        <a:srgbClr val="000000"/>
      </a:dk1>
      <a:lt1>
        <a:srgbClr val="FFFFFF"/>
      </a:lt1>
      <a:dk2>
        <a:srgbClr val="000000"/>
      </a:dk2>
      <a:lt2>
        <a:srgbClr val="969696"/>
      </a:lt2>
      <a:accent1>
        <a:srgbClr val="FFFFFF"/>
      </a:accent1>
      <a:accent2>
        <a:srgbClr val="3333CC"/>
      </a:accent2>
      <a:accent3>
        <a:srgbClr val="FFFFFF"/>
      </a:accent3>
      <a:accent4>
        <a:srgbClr val="000000"/>
      </a:accent4>
      <a:accent5>
        <a:srgbClr val="FFFFFF"/>
      </a:accent5>
      <a:accent6>
        <a:srgbClr val="2D2DB9"/>
      </a:accent6>
      <a:hlink>
        <a:srgbClr val="CCCCFF"/>
      </a:hlink>
      <a:folHlink>
        <a:srgbClr val="B2B2B2"/>
      </a:folHlink>
    </a:clrScheme>
    <a:fontScheme name="산출물표준-파워포인트-가로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EAEAEA"/>
        </a:solidFill>
        <a:ln w="12700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ko-KR" altLang="en-US" sz="1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바탕체" pitchFamily="17" charset="-127"/>
            <a:ea typeface="바탕체" pitchFamily="17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EAEAEA"/>
        </a:solidFill>
        <a:ln w="12700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ko-KR" altLang="en-US" sz="1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바탕체" pitchFamily="17" charset="-127"/>
            <a:ea typeface="바탕체" pitchFamily="17" charset="-127"/>
          </a:defRPr>
        </a:defPPr>
      </a:lstStyle>
    </a:lnDef>
  </a:objectDefaults>
  <a:extraClrSchemeLst>
    <a:extraClrScheme>
      <a:clrScheme name="산출물표준-파워포인트-가로 1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산출물표준-파워포인트-가로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33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산출물표준-파워포인트-가로 3">
        <a:dk1>
          <a:srgbClr val="000000"/>
        </a:dk1>
        <a:lt1>
          <a:srgbClr val="FFFFCC"/>
        </a:lt1>
        <a:dk2>
          <a:srgbClr val="999933"/>
        </a:dk2>
        <a:lt2>
          <a:srgbClr val="808000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산출물표준-파워포인트-가로 4">
        <a:dk1>
          <a:srgbClr val="000000"/>
        </a:dk1>
        <a:lt1>
          <a:srgbClr val="FFFFFF"/>
        </a:lt1>
        <a:dk2>
          <a:srgbClr val="000000"/>
        </a:dk2>
        <a:lt2>
          <a:srgbClr val="393939"/>
        </a:lt2>
        <a:accent1>
          <a:srgbClr val="CBCBCB"/>
        </a:accent1>
        <a:accent2>
          <a:srgbClr val="868686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797979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산출물표준-파워포인트-가로 5">
        <a:dk1>
          <a:srgbClr val="000000"/>
        </a:dk1>
        <a:lt1>
          <a:srgbClr val="FFFFFF"/>
        </a:lt1>
        <a:dk2>
          <a:srgbClr val="000000"/>
        </a:dk2>
        <a:lt2>
          <a:srgbClr val="9F9F9F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산출물표준-파워포인트-가로 6">
        <a:dk1>
          <a:srgbClr val="000000"/>
        </a:dk1>
        <a:lt1>
          <a:srgbClr val="FFFFFF"/>
        </a:lt1>
        <a:dk2>
          <a:srgbClr val="000000"/>
        </a:dk2>
        <a:lt2>
          <a:srgbClr val="868686"/>
        </a:lt2>
        <a:accent1>
          <a:srgbClr val="CBCBCB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005CE7"/>
        </a:accent6>
        <a:hlink>
          <a:srgbClr val="FF0033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산출물표준-파워포인트-가로 7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보고서 개요">
  <a:themeElements>
    <a:clrScheme name="">
      <a:dk1>
        <a:srgbClr val="000000"/>
      </a:dk1>
      <a:lt1>
        <a:srgbClr val="FFFFFF"/>
      </a:lt1>
      <a:dk2>
        <a:srgbClr val="000000"/>
      </a:dk2>
      <a:lt2>
        <a:srgbClr val="969696"/>
      </a:lt2>
      <a:accent1>
        <a:srgbClr val="FFFFFF"/>
      </a:accent1>
      <a:accent2>
        <a:srgbClr val="3333CC"/>
      </a:accent2>
      <a:accent3>
        <a:srgbClr val="FFFFFF"/>
      </a:accent3>
      <a:accent4>
        <a:srgbClr val="000000"/>
      </a:accent4>
      <a:accent5>
        <a:srgbClr val="FFFFFF"/>
      </a:accent5>
      <a:accent6>
        <a:srgbClr val="2D2DB9"/>
      </a:accent6>
      <a:hlink>
        <a:srgbClr val="CCCCFF"/>
      </a:hlink>
      <a:folHlink>
        <a:srgbClr val="B2B2B2"/>
      </a:folHlink>
    </a:clrScheme>
    <a:fontScheme name="산출물표준-파워포인트-가로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EAEAEA"/>
        </a:solidFill>
        <a:ln w="12700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ko-KR" altLang="en-US" sz="1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바탕체" pitchFamily="17" charset="-127"/>
            <a:ea typeface="바탕체" pitchFamily="17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EAEAEA"/>
        </a:solidFill>
        <a:ln w="12700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ko-KR" altLang="en-US" sz="1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바탕체" pitchFamily="17" charset="-127"/>
            <a:ea typeface="바탕체" pitchFamily="17" charset="-127"/>
          </a:defRPr>
        </a:defPPr>
      </a:lstStyle>
    </a:lnDef>
  </a:objectDefaults>
  <a:extraClrSchemeLst>
    <a:extraClrScheme>
      <a:clrScheme name="산출물표준-파워포인트-가로 1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산출물표준-파워포인트-가로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33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산출물표준-파워포인트-가로 3">
        <a:dk1>
          <a:srgbClr val="000000"/>
        </a:dk1>
        <a:lt1>
          <a:srgbClr val="FFFFCC"/>
        </a:lt1>
        <a:dk2>
          <a:srgbClr val="999933"/>
        </a:dk2>
        <a:lt2>
          <a:srgbClr val="808000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산출물표준-파워포인트-가로 4">
        <a:dk1>
          <a:srgbClr val="000000"/>
        </a:dk1>
        <a:lt1>
          <a:srgbClr val="FFFFFF"/>
        </a:lt1>
        <a:dk2>
          <a:srgbClr val="000000"/>
        </a:dk2>
        <a:lt2>
          <a:srgbClr val="393939"/>
        </a:lt2>
        <a:accent1>
          <a:srgbClr val="CBCBCB"/>
        </a:accent1>
        <a:accent2>
          <a:srgbClr val="868686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797979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산출물표준-파워포인트-가로 5">
        <a:dk1>
          <a:srgbClr val="000000"/>
        </a:dk1>
        <a:lt1>
          <a:srgbClr val="FFFFFF"/>
        </a:lt1>
        <a:dk2>
          <a:srgbClr val="000000"/>
        </a:dk2>
        <a:lt2>
          <a:srgbClr val="9F9F9F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산출물표준-파워포인트-가로 6">
        <a:dk1>
          <a:srgbClr val="000000"/>
        </a:dk1>
        <a:lt1>
          <a:srgbClr val="FFFFFF"/>
        </a:lt1>
        <a:dk2>
          <a:srgbClr val="000000"/>
        </a:dk2>
        <a:lt2>
          <a:srgbClr val="868686"/>
        </a:lt2>
        <a:accent1>
          <a:srgbClr val="CBCBCB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005CE7"/>
        </a:accent6>
        <a:hlink>
          <a:srgbClr val="FF0033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산출물표준-파워포인트-가로 7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1_화면명세서-다음페이지 계속">
  <a:themeElements>
    <a:clrScheme name="1_기본 디자인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기본 디자인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EAEAEA"/>
        </a:solidFill>
        <a:ln w="12700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ko-KR" altLang="en-US" sz="1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바탕체" pitchFamily="17" charset="-127"/>
            <a:ea typeface="바탕체" pitchFamily="17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EAEAEA"/>
        </a:solidFill>
        <a:ln w="12700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ko-KR" altLang="en-US" sz="1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바탕체" pitchFamily="17" charset="-127"/>
            <a:ea typeface="바탕체" pitchFamily="17" charset="-127"/>
          </a:defRPr>
        </a:defPPr>
      </a:lstStyle>
    </a:lnDef>
  </a:objectDefaults>
  <a:extraClrSchemeLst>
    <a:extraClrScheme>
      <a:clrScheme name="1_기본 디자인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기본 디자인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기본 디자인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기본 디자인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기본 디자인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기본 디자인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기본 디자인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기본 디자인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기본 디자인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기본 디자인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기본 디자인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기본 디자인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넓은화면">
  <a:themeElements>
    <a:clrScheme name="1_기본 디자인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기본 디자인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EAEAEA"/>
        </a:solidFill>
        <a:ln w="12700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ko-KR" altLang="en-US" sz="1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바탕체" pitchFamily="17" charset="-127"/>
            <a:ea typeface="바탕체" pitchFamily="17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EAEAEA"/>
        </a:solidFill>
        <a:ln w="12700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ko-KR" altLang="en-US" sz="1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바탕체" pitchFamily="17" charset="-127"/>
            <a:ea typeface="바탕체" pitchFamily="17" charset="-127"/>
          </a:defRPr>
        </a:defPPr>
      </a:lstStyle>
    </a:lnDef>
  </a:objectDefaults>
  <a:extraClrSchemeLst>
    <a:extraClrScheme>
      <a:clrScheme name="1_기본 디자인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기본 디자인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기본 디자인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기본 디자인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기본 디자인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기본 디자인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기본 디자인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기본 디자인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기본 디자인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기본 디자인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기본 디자인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기본 디자인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969696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969696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C:\tools\MSOFFICE\Templates\Blank Presentation.pot</Template>
  <TotalTime>36334</TotalTime>
  <Words>222</Words>
  <Application>Microsoft Office PowerPoint</Application>
  <PresentationFormat>A4 용지(210x297mm)</PresentationFormat>
  <Paragraphs>33</Paragraphs>
  <Slides>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6</vt:i4>
      </vt:variant>
      <vt:variant>
        <vt:lpstr>테마</vt:lpstr>
      </vt:variant>
      <vt:variant>
        <vt:i4>4</vt:i4>
      </vt:variant>
      <vt:variant>
        <vt:lpstr>슬라이드 제목</vt:lpstr>
      </vt:variant>
      <vt:variant>
        <vt:i4>1</vt:i4>
      </vt:variant>
    </vt:vector>
  </HeadingPairs>
  <TitlesOfParts>
    <vt:vector size="11" baseType="lpstr">
      <vt:lpstr>HY헤드라인M</vt:lpstr>
      <vt:lpstr>가는각진제목체</vt:lpstr>
      <vt:lpstr>굴림</vt:lpstr>
      <vt:lpstr>맑은 고딕</vt:lpstr>
      <vt:lpstr>바탕체</vt:lpstr>
      <vt:lpstr>Arial</vt:lpstr>
      <vt:lpstr>화면명세서 - 빈화면</vt:lpstr>
      <vt:lpstr>보고서 개요</vt:lpstr>
      <vt:lpstr>1_화면명세서-다음페이지 계속</vt:lpstr>
      <vt:lpstr>넓은화면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제목 없음</dc:title>
  <dc:creator>서경환</dc:creator>
  <cp:lastModifiedBy>Uesr</cp:lastModifiedBy>
  <cp:revision>2111</cp:revision>
  <cp:lastPrinted>2023-11-08T05:24:33Z</cp:lastPrinted>
  <dcterms:created xsi:type="dcterms:W3CDTF">1995-06-17T23:31:02Z</dcterms:created>
  <dcterms:modified xsi:type="dcterms:W3CDTF">2025-04-09T04:24:12Z</dcterms:modified>
</cp:coreProperties>
</file>